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58" r:id="rId8"/>
    <p:sldId id="259" r:id="rId9"/>
    <p:sldId id="272" r:id="rId10"/>
    <p:sldId id="256" r:id="rId11"/>
    <p:sldId id="257" r:id="rId12"/>
    <p:sldId id="260" r:id="rId13"/>
    <p:sldId id="273" r:id="rId14"/>
    <p:sldId id="271" r:id="rId15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60" d="100"/>
          <a:sy n="60" d="100"/>
        </p:scale>
        <p:origin x="88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2D4B-FE8E-49E7-ACA6-4377BE54741E}" type="datetimeFigureOut">
              <a:rPr lang="fa-IR" smtClean="0"/>
              <a:t>03/16/1442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3F69-A0CC-4D22-9BBC-DA43E8BB369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88358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2D4B-FE8E-49E7-ACA6-4377BE54741E}" type="datetimeFigureOut">
              <a:rPr lang="fa-IR" smtClean="0"/>
              <a:t>03/16/1442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3F69-A0CC-4D22-9BBC-DA43E8BB369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33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2D4B-FE8E-49E7-ACA6-4377BE54741E}" type="datetimeFigureOut">
              <a:rPr lang="fa-IR" smtClean="0"/>
              <a:t>03/16/1442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3F69-A0CC-4D22-9BBC-DA43E8BB369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760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2D4B-FE8E-49E7-ACA6-4377BE54741E}" type="datetimeFigureOut">
              <a:rPr lang="fa-IR" smtClean="0"/>
              <a:t>03/16/1442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3F69-A0CC-4D22-9BBC-DA43E8BB369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6106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2D4B-FE8E-49E7-ACA6-4377BE54741E}" type="datetimeFigureOut">
              <a:rPr lang="fa-IR" smtClean="0"/>
              <a:t>03/16/1442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3F69-A0CC-4D22-9BBC-DA43E8BB369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61685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2D4B-FE8E-49E7-ACA6-4377BE54741E}" type="datetimeFigureOut">
              <a:rPr lang="fa-IR" smtClean="0"/>
              <a:t>03/16/1442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3F69-A0CC-4D22-9BBC-DA43E8BB369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6516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2D4B-FE8E-49E7-ACA6-4377BE54741E}" type="datetimeFigureOut">
              <a:rPr lang="fa-IR" smtClean="0"/>
              <a:t>03/16/1442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3F69-A0CC-4D22-9BBC-DA43E8BB369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4295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2D4B-FE8E-49E7-ACA6-4377BE54741E}" type="datetimeFigureOut">
              <a:rPr lang="fa-IR" smtClean="0"/>
              <a:t>03/16/1442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3F69-A0CC-4D22-9BBC-DA43E8BB369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104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2D4B-FE8E-49E7-ACA6-4377BE54741E}" type="datetimeFigureOut">
              <a:rPr lang="fa-IR" smtClean="0"/>
              <a:t>03/16/1442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3F69-A0CC-4D22-9BBC-DA43E8BB369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501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2D4B-FE8E-49E7-ACA6-4377BE54741E}" type="datetimeFigureOut">
              <a:rPr lang="fa-IR" smtClean="0"/>
              <a:t>03/16/1442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3F69-A0CC-4D22-9BBC-DA43E8BB369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279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2D4B-FE8E-49E7-ACA6-4377BE54741E}" type="datetimeFigureOut">
              <a:rPr lang="fa-IR" smtClean="0"/>
              <a:t>03/16/1442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3F69-A0CC-4D22-9BBC-DA43E8BB369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2847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91000">
              <a:srgbClr val="FFFF00"/>
            </a:gs>
            <a:gs pos="92000">
              <a:schemeClr val="accent1">
                <a:lumMod val="45000"/>
                <a:lumOff val="55000"/>
              </a:schemeClr>
            </a:gs>
            <a:gs pos="100000">
              <a:srgbClr val="00B0F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02D4B-FE8E-49E7-ACA6-4377BE54741E}" type="datetimeFigureOut">
              <a:rPr lang="fa-IR" smtClean="0"/>
              <a:t>03/16/1442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63F69-A0CC-4D22-9BBC-DA43E8BB369C}" type="slidenum">
              <a:rPr lang="fa-IR" smtClean="0"/>
              <a:t>‹#›</a:t>
            </a:fld>
            <a:endParaRPr lang="fa-IR"/>
          </a:p>
        </p:txBody>
      </p:sp>
      <p:sp>
        <p:nvSpPr>
          <p:cNvPr id="7" name="Rectangle 6"/>
          <p:cNvSpPr/>
          <p:nvPr userDrawn="1"/>
        </p:nvSpPr>
        <p:spPr>
          <a:xfrm>
            <a:off x="495945" y="349627"/>
            <a:ext cx="11158779" cy="611316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499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tmp"/><Relationship Id="rId2" Type="http://schemas.openxmlformats.org/officeDocument/2006/relationships/image" Target="../media/image75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png"/><Relationship Id="rId4" Type="http://schemas.openxmlformats.org/officeDocument/2006/relationships/image" Target="../media/image77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tmp"/><Relationship Id="rId2" Type="http://schemas.openxmlformats.org/officeDocument/2006/relationships/image" Target="../media/image7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tmp"/><Relationship Id="rId5" Type="http://schemas.openxmlformats.org/officeDocument/2006/relationships/image" Target="../media/image82.tmp"/><Relationship Id="rId4" Type="http://schemas.openxmlformats.org/officeDocument/2006/relationships/image" Target="../media/image81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microsoft.com/office/2007/relationships/hdphoto" Target="../media/hdphoto22.wdp"/><Relationship Id="rId7" Type="http://schemas.microsoft.com/office/2007/relationships/hdphoto" Target="../media/hdphoto24.wdp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microsoft.com/office/2007/relationships/hdphoto" Target="../media/hdphoto26.wdp"/><Relationship Id="rId5" Type="http://schemas.microsoft.com/office/2007/relationships/hdphoto" Target="../media/hdphoto23.wdp"/><Relationship Id="rId10" Type="http://schemas.openxmlformats.org/officeDocument/2006/relationships/image" Target="../media/image89.png"/><Relationship Id="rId4" Type="http://schemas.openxmlformats.org/officeDocument/2006/relationships/image" Target="../media/image86.png"/><Relationship Id="rId9" Type="http://schemas.microsoft.com/office/2007/relationships/hdphoto" Target="../media/hdphoto25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microsoft.com/office/2007/relationships/hdphoto" Target="../media/hdphoto32.wdp"/><Relationship Id="rId18" Type="http://schemas.openxmlformats.org/officeDocument/2006/relationships/image" Target="../media/image98.png"/><Relationship Id="rId3" Type="http://schemas.microsoft.com/office/2007/relationships/hdphoto" Target="../media/hdphoto27.wdp"/><Relationship Id="rId7" Type="http://schemas.microsoft.com/office/2007/relationships/hdphoto" Target="../media/hdphoto29.wdp"/><Relationship Id="rId12" Type="http://schemas.openxmlformats.org/officeDocument/2006/relationships/image" Target="../media/image95.png"/><Relationship Id="rId17" Type="http://schemas.microsoft.com/office/2007/relationships/hdphoto" Target="../media/hdphoto34.wdp"/><Relationship Id="rId2" Type="http://schemas.openxmlformats.org/officeDocument/2006/relationships/image" Target="../media/image90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microsoft.com/office/2007/relationships/hdphoto" Target="../media/hdphoto31.wdp"/><Relationship Id="rId5" Type="http://schemas.microsoft.com/office/2007/relationships/hdphoto" Target="../media/hdphoto28.wdp"/><Relationship Id="rId15" Type="http://schemas.microsoft.com/office/2007/relationships/hdphoto" Target="../media/hdphoto33.wdp"/><Relationship Id="rId10" Type="http://schemas.openxmlformats.org/officeDocument/2006/relationships/image" Target="../media/image94.png"/><Relationship Id="rId19" Type="http://schemas.microsoft.com/office/2007/relationships/hdphoto" Target="../media/hdphoto35.wdp"/><Relationship Id="rId4" Type="http://schemas.openxmlformats.org/officeDocument/2006/relationships/image" Target="../media/image91.png"/><Relationship Id="rId9" Type="http://schemas.microsoft.com/office/2007/relationships/hdphoto" Target="../media/hdphoto30.wdp"/><Relationship Id="rId14" Type="http://schemas.openxmlformats.org/officeDocument/2006/relationships/image" Target="../media/image9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tmp"/><Relationship Id="rId13" Type="http://schemas.openxmlformats.org/officeDocument/2006/relationships/image" Target="../media/image55.tmp"/><Relationship Id="rId3" Type="http://schemas.openxmlformats.org/officeDocument/2006/relationships/image" Target="../media/image47.png"/><Relationship Id="rId7" Type="http://schemas.openxmlformats.org/officeDocument/2006/relationships/image" Target="../media/image50.tmp"/><Relationship Id="rId12" Type="http://schemas.openxmlformats.org/officeDocument/2006/relationships/image" Target="../media/image54.tmp"/><Relationship Id="rId17" Type="http://schemas.openxmlformats.org/officeDocument/2006/relationships/image" Target="../media/image59.tmp"/><Relationship Id="rId2" Type="http://schemas.openxmlformats.org/officeDocument/2006/relationships/image" Target="../media/image46.tmp"/><Relationship Id="rId16" Type="http://schemas.openxmlformats.org/officeDocument/2006/relationships/image" Target="../media/image58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tmp"/><Relationship Id="rId11" Type="http://schemas.openxmlformats.org/officeDocument/2006/relationships/image" Target="../media/image53.tmp"/><Relationship Id="rId5" Type="http://schemas.openxmlformats.org/officeDocument/2006/relationships/image" Target="../media/image48.png"/><Relationship Id="rId15" Type="http://schemas.openxmlformats.org/officeDocument/2006/relationships/image" Target="../media/image57.tmp"/><Relationship Id="rId10" Type="http://schemas.microsoft.com/office/2007/relationships/hdphoto" Target="../media/hdphoto8.wdp"/><Relationship Id="rId4" Type="http://schemas.microsoft.com/office/2007/relationships/hdphoto" Target="../media/hdphoto7.wdp"/><Relationship Id="rId9" Type="http://schemas.openxmlformats.org/officeDocument/2006/relationships/image" Target="../media/image52.png"/><Relationship Id="rId14" Type="http://schemas.openxmlformats.org/officeDocument/2006/relationships/image" Target="../media/image56.tm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66.png"/><Relationship Id="rId18" Type="http://schemas.microsoft.com/office/2007/relationships/hdphoto" Target="../media/hdphoto16.wdp"/><Relationship Id="rId26" Type="http://schemas.microsoft.com/office/2007/relationships/hdphoto" Target="../media/hdphoto20.wdp"/><Relationship Id="rId3" Type="http://schemas.openxmlformats.org/officeDocument/2006/relationships/image" Target="../media/image61.png"/><Relationship Id="rId21" Type="http://schemas.openxmlformats.org/officeDocument/2006/relationships/image" Target="../media/image70.png"/><Relationship Id="rId7" Type="http://schemas.openxmlformats.org/officeDocument/2006/relationships/image" Target="../media/image63.png"/><Relationship Id="rId12" Type="http://schemas.microsoft.com/office/2007/relationships/hdphoto" Target="../media/hdphoto13.wdp"/><Relationship Id="rId17" Type="http://schemas.openxmlformats.org/officeDocument/2006/relationships/image" Target="../media/image68.png"/><Relationship Id="rId25" Type="http://schemas.openxmlformats.org/officeDocument/2006/relationships/image" Target="../media/image72.png"/><Relationship Id="rId2" Type="http://schemas.openxmlformats.org/officeDocument/2006/relationships/image" Target="../media/image60.tmp"/><Relationship Id="rId16" Type="http://schemas.microsoft.com/office/2007/relationships/hdphoto" Target="../media/hdphoto15.wdp"/><Relationship Id="rId20" Type="http://schemas.microsoft.com/office/2007/relationships/hdphoto" Target="../media/hdphoto1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11" Type="http://schemas.openxmlformats.org/officeDocument/2006/relationships/image" Target="../media/image65.png"/><Relationship Id="rId24" Type="http://schemas.microsoft.com/office/2007/relationships/hdphoto" Target="../media/hdphoto19.wdp"/><Relationship Id="rId5" Type="http://schemas.openxmlformats.org/officeDocument/2006/relationships/image" Target="../media/image62.png"/><Relationship Id="rId15" Type="http://schemas.openxmlformats.org/officeDocument/2006/relationships/image" Target="../media/image67.png"/><Relationship Id="rId23" Type="http://schemas.openxmlformats.org/officeDocument/2006/relationships/image" Target="../media/image71.png"/><Relationship Id="rId28" Type="http://schemas.microsoft.com/office/2007/relationships/hdphoto" Target="../media/hdphoto21.wdp"/><Relationship Id="rId10" Type="http://schemas.microsoft.com/office/2007/relationships/hdphoto" Target="../media/hdphoto12.wdp"/><Relationship Id="rId19" Type="http://schemas.openxmlformats.org/officeDocument/2006/relationships/image" Target="../media/image69.png"/><Relationship Id="rId4" Type="http://schemas.microsoft.com/office/2007/relationships/hdphoto" Target="../media/hdphoto9.wdp"/><Relationship Id="rId9" Type="http://schemas.openxmlformats.org/officeDocument/2006/relationships/image" Target="../media/image64.png"/><Relationship Id="rId14" Type="http://schemas.microsoft.com/office/2007/relationships/hdphoto" Target="../media/hdphoto14.wdp"/><Relationship Id="rId22" Type="http://schemas.microsoft.com/office/2007/relationships/hdphoto" Target="../media/hdphoto18.wdp"/><Relationship Id="rId27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438" y="433953"/>
            <a:ext cx="11019295" cy="601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85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938" y="531731"/>
            <a:ext cx="6716062" cy="59063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33" y="1455784"/>
            <a:ext cx="6249272" cy="51442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98" y="2208364"/>
            <a:ext cx="7516274" cy="70494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57488"/>
            <a:ext cx="2876951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5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4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968" y="603364"/>
            <a:ext cx="3381847" cy="476316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98" y="1290576"/>
            <a:ext cx="3019846" cy="113363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259" y="3412449"/>
            <a:ext cx="1800476" cy="62873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98" y="3233908"/>
            <a:ext cx="4686954" cy="127652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759" y="5369358"/>
            <a:ext cx="1619476" cy="54300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93" y="5105892"/>
            <a:ext cx="5563376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3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4123" y="464668"/>
            <a:ext cx="798926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در هریک از حالت های زیر ، نیروی بین دو ذره باردار چند برابر می شود؟</a:t>
            </a:r>
          </a:p>
          <a:p>
            <a:pPr algn="r"/>
            <a:r>
              <a:rPr lang="fa-IR" sz="24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الف)فاصله بین دو بار 2 برابر شود؟</a:t>
            </a:r>
          </a:p>
          <a:p>
            <a:pPr algn="r"/>
            <a:r>
              <a:rPr lang="fa-IR" sz="24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ب) فقط اندازه یکی از بارها 3 برابر شود؟</a:t>
            </a:r>
          </a:p>
          <a:p>
            <a:pPr algn="r"/>
            <a:r>
              <a:rPr lang="fa-IR" sz="24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پ) اندازه هریک از بارها 3 برابر شود؟</a:t>
            </a:r>
            <a:endParaRPr lang="fa-IR" sz="24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" b="90000" l="0" r="98328">
                        <a14:foregroundMark x1="19398" y1="43750" x2="19398" y2="43750"/>
                        <a14:foregroundMark x1="14047" y1="40000" x2="14047" y2="40000"/>
                        <a14:foregroundMark x1="9699" y1="33750" x2="9699" y2="33750"/>
                        <a14:foregroundMark x1="15050" y1="25000" x2="15050" y2="25000"/>
                        <a14:foregroundMark x1="26756" y1="25000" x2="26756" y2="25000"/>
                        <a14:foregroundMark x1="49498" y1="51250" x2="49498" y2="51250"/>
                        <a14:foregroundMark x1="60535" y1="21250" x2="60535" y2="21250"/>
                        <a14:foregroundMark x1="65886" y1="43750" x2="65886" y2="43750"/>
                        <a14:foregroundMark x1="65552" y1="55000" x2="65552" y2="55000"/>
                        <a14:foregroundMark x1="76923" y1="26250" x2="76923" y2="26250"/>
                        <a14:foregroundMark x1="90301" y1="43750" x2="90301" y2="43750"/>
                        <a14:foregroundMark x1="22408" y1="81250" x2="22408" y2="81250"/>
                        <a14:foregroundMark x1="18729" y1="61250" x2="18729" y2="6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2" y="2317677"/>
            <a:ext cx="2848373" cy="76210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90" b="100000" l="771" r="98844">
                        <a14:foregroundMark x1="8285" y1="20000" x2="8285" y2="20000"/>
                        <a14:foregroundMark x1="7129" y1="41290" x2="7129" y2="41290"/>
                        <a14:foregroundMark x1="13873" y1="7742" x2="13873" y2="7742"/>
                        <a14:foregroundMark x1="8863" y1="60000" x2="8863" y2="60000"/>
                        <a14:foregroundMark x1="6358" y1="70323" x2="6358" y2="70323"/>
                        <a14:foregroundMark x1="5202" y1="90968" x2="5202" y2="90968"/>
                        <a14:foregroundMark x1="4046" y1="97419" x2="4046" y2="97419"/>
                        <a14:foregroundMark x1="17919" y1="52903" x2="17919" y2="52903"/>
                        <a14:foregroundMark x1="21580" y1="52258" x2="21580" y2="52258"/>
                        <a14:foregroundMark x1="25819" y1="53548" x2="25819" y2="53548"/>
                        <a14:foregroundMark x1="30058" y1="34839" x2="30058" y2="34839"/>
                        <a14:foregroundMark x1="32563" y1="40000" x2="32563" y2="40000"/>
                        <a14:foregroundMark x1="33141" y1="14194" x2="33141" y2="14194"/>
                        <a14:foregroundMark x1="29287" y1="70323" x2="29287" y2="70323"/>
                        <a14:foregroundMark x1="31985" y1="85806" x2="31985" y2="85806"/>
                        <a14:foregroundMark x1="39692" y1="55484" x2="39692" y2="55484"/>
                        <a14:foregroundMark x1="38728" y1="65806" x2="38728" y2="65806"/>
                        <a14:foregroundMark x1="44123" y1="50323" x2="44123" y2="50323"/>
                        <a14:foregroundMark x1="48362" y1="45161" x2="48362" y2="45161"/>
                        <a14:foregroundMark x1="48362" y1="45161" x2="48362" y2="45161"/>
                        <a14:foregroundMark x1="47592" y1="64516" x2="47592" y2="64516"/>
                        <a14:foregroundMark x1="57996" y1="53548" x2="57996" y2="53548"/>
                        <a14:foregroundMark x1="55877" y1="32258" x2="55877" y2="32258"/>
                        <a14:foregroundMark x1="59152" y1="40645" x2="59152" y2="40645"/>
                        <a14:foregroundMark x1="56455" y1="65161" x2="56455" y2="65161"/>
                        <a14:foregroundMark x1="55684" y1="83871" x2="55684" y2="83871"/>
                        <a14:foregroundMark x1="59538" y1="78710" x2="59538" y2="78710"/>
                        <a14:foregroundMark x1="59152" y1="13548" x2="59152" y2="13548"/>
                        <a14:foregroundMark x1="65896" y1="30968" x2="65896" y2="30968"/>
                        <a14:foregroundMark x1="71291" y1="51613" x2="71291" y2="51613"/>
                        <a14:foregroundMark x1="76108" y1="42581" x2="76108" y2="42581"/>
                        <a14:foregroundMark x1="80539" y1="48387" x2="80539" y2="48387"/>
                        <a14:foregroundMark x1="83044" y1="37419" x2="83044" y2="37419"/>
                        <a14:foregroundMark x1="82081" y1="64516" x2="82081" y2="64516"/>
                        <a14:foregroundMark x1="85742" y1="61290" x2="85742" y2="61290"/>
                        <a14:foregroundMark x1="88439" y1="54839" x2="88439" y2="54839"/>
                        <a14:foregroundMark x1="93256" y1="38710" x2="93256" y2="38710"/>
                        <a14:foregroundMark x1="95376" y1="19355" x2="95376" y2="19355"/>
                        <a14:foregroundMark x1="18882" y1="59355" x2="18882" y2="59355"/>
                        <a14:backgroundMark x1="16185" y1="19355" x2="16185" y2="19355"/>
                        <a14:backgroundMark x1="19846" y1="25161" x2="19846" y2="25161"/>
                        <a14:backgroundMark x1="26204" y1="37419" x2="26204" y2="37419"/>
                        <a14:backgroundMark x1="57418" y1="43871" x2="57418" y2="43871"/>
                        <a14:backgroundMark x1="28709" y1="23871" x2="28709" y2="23871"/>
                        <a14:backgroundMark x1="27938" y1="67097" x2="27938" y2="67097"/>
                        <a14:backgroundMark x1="55106" y1="61935" x2="55106" y2="61935"/>
                        <a14:backgroundMark x1="55106" y1="27097" x2="55106" y2="27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453" y="1996837"/>
            <a:ext cx="4944165" cy="147658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63" b="97037" l="1172" r="99219">
                        <a14:foregroundMark x1="9180" y1="36296" x2="9180" y2="36296"/>
                        <a14:foregroundMark x1="11914" y1="23704" x2="11914" y2="23704"/>
                        <a14:foregroundMark x1="24805" y1="50370" x2="24805" y2="50370"/>
                        <a14:foregroundMark x1="14844" y1="57037" x2="14844" y2="57037"/>
                        <a14:foregroundMark x1="15039" y1="10370" x2="15039" y2="10370"/>
                        <a14:foregroundMark x1="10742" y1="37037" x2="10742" y2="37037"/>
                        <a14:foregroundMark x1="7813" y1="79259" x2="7813" y2="79259"/>
                        <a14:foregroundMark x1="7227" y1="89630" x2="7227" y2="89630"/>
                        <a14:foregroundMark x1="7617" y1="68889" x2="7617" y2="68889"/>
                        <a14:foregroundMark x1="4492" y1="59259" x2="4492" y2="59259"/>
                        <a14:foregroundMark x1="7422" y1="57778" x2="7422" y2="57778"/>
                        <a14:foregroundMark x1="9961" y1="57778" x2="9961" y2="57778"/>
                        <a14:foregroundMark x1="13086" y1="57778" x2="13086" y2="57778"/>
                        <a14:foregroundMark x1="24805" y1="57778" x2="24805" y2="57778"/>
                        <a14:foregroundMark x1="26953" y1="57778" x2="26953" y2="57778"/>
                        <a14:foregroundMark x1="22852" y1="50370" x2="22852" y2="50370"/>
                        <a14:foregroundMark x1="8789" y1="26667" x2="8789" y2="26667"/>
                        <a14:foregroundMark x1="8594" y1="44444" x2="8594" y2="44444"/>
                        <a14:foregroundMark x1="11914" y1="36296" x2="11914" y2="36296"/>
                        <a14:foregroundMark x1="35547" y1="46667" x2="35547" y2="46667"/>
                        <a14:foregroundMark x1="35547" y1="61481" x2="35547" y2="61481"/>
                        <a14:foregroundMark x1="44531" y1="54074" x2="44531" y2="54074"/>
                        <a14:foregroundMark x1="58008" y1="40741" x2="58008" y2="40741"/>
                        <a14:foregroundMark x1="63867" y1="50370" x2="63867" y2="50370"/>
                        <a14:foregroundMark x1="57617" y1="46667" x2="57617" y2="46667"/>
                        <a14:foregroundMark x1="43555" y1="57778" x2="43555" y2="57778"/>
                        <a14:foregroundMark x1="44922" y1="58519" x2="44922" y2="58519"/>
                        <a14:foregroundMark x1="64063" y1="53333" x2="64063" y2="53333"/>
                        <a14:foregroundMark x1="64648" y1="57778" x2="64648" y2="57778"/>
                        <a14:foregroundMark x1="71680" y1="50370" x2="71680" y2="50370"/>
                        <a14:foregroundMark x1="72656" y1="30370" x2="72656" y2="30370"/>
                        <a14:foregroundMark x1="78320" y1="48148" x2="78320" y2="48148"/>
                        <a14:foregroundMark x1="81445" y1="50370" x2="81445" y2="50370"/>
                        <a14:foregroundMark x1="83984" y1="48889" x2="83984" y2="48889"/>
                        <a14:foregroundMark x1="87305" y1="48148" x2="87305" y2="48148"/>
                        <a14:foregroundMark x1="83398" y1="35556" x2="83398" y2="35556"/>
                        <a14:foregroundMark x1="84961" y1="32593" x2="84961" y2="32593"/>
                        <a14:foregroundMark x1="95313" y1="39259" x2="95313" y2="39259"/>
                        <a14:foregroundMark x1="95508" y1="50370" x2="95508" y2="50370"/>
                        <a14:foregroundMark x1="95508" y1="61481" x2="95508" y2="61481"/>
                        <a14:foregroundMark x1="95313" y1="71852" x2="95313" y2="71852"/>
                        <a14:foregroundMark x1="94336" y1="79259" x2="94336" y2="79259"/>
                        <a14:foregroundMark x1="95703" y1="66667" x2="95703" y2="66667"/>
                        <a14:foregroundMark x1="85547" y1="67407" x2="85547" y2="67407"/>
                        <a14:foregroundMark x1="81445" y1="65185" x2="81445" y2="65185"/>
                        <a14:foregroundMark x1="72656" y1="69630" x2="72656" y2="69630"/>
                        <a14:foregroundMark x1="96680" y1="12593" x2="96680" y2="12593"/>
                        <a14:foregroundMark x1="96875" y1="18519" x2="96875" y2="18519"/>
                        <a14:foregroundMark x1="97852" y1="13333" x2="97852" y2="13333"/>
                        <a14:foregroundMark x1="96875" y1="23704" x2="96875" y2="23704"/>
                        <a14:foregroundMark x1="89844" y1="48889" x2="89844" y2="48889"/>
                        <a14:foregroundMark x1="79492" y1="50370" x2="79492" y2="50370"/>
                        <a14:foregroundMark x1="76758" y1="49630" x2="76758" y2="49630"/>
                        <a14:foregroundMark x1="71875" y1="58519" x2="71875" y2="58519"/>
                        <a14:foregroundMark x1="73633" y1="76296" x2="73633" y2="76296"/>
                        <a14:foregroundMark x1="72070" y1="63704" x2="72070" y2="63704"/>
                        <a14:foregroundMark x1="73438" y1="23704" x2="73438" y2="23704"/>
                        <a14:foregroundMark x1="26172" y1="48148" x2="26172" y2="48148"/>
                        <a14:foregroundMark x1="9766" y1="22963" x2="9766" y2="22963"/>
                        <a14:foregroundMark x1="8398" y1="57778" x2="8398" y2="57778"/>
                        <a14:foregroundMark x1="8594" y1="49630" x2="8594" y2="49630"/>
                        <a14:foregroundMark x1="11328" y1="57778" x2="11328" y2="57778"/>
                        <a14:foregroundMark x1="5859" y1="57778" x2="5859" y2="57778"/>
                        <a14:foregroundMark x1="9375" y1="68889" x2="9375" y2="68889"/>
                        <a14:foregroundMark x1="10938" y1="68889" x2="10938" y2="68889"/>
                        <a14:foregroundMark x1="7617" y1="83704" x2="7617" y2="83704"/>
                        <a14:foregroundMark x1="85156" y1="48889" x2="85156" y2="48889"/>
                        <a14:foregroundMark x1="88477" y1="48889" x2="88477" y2="48889"/>
                        <a14:foregroundMark x1="91211" y1="48148" x2="91211" y2="48148"/>
                        <a14:foregroundMark x1="85742" y1="48889" x2="85742" y2="48889"/>
                        <a14:foregroundMark x1="85938" y1="31852" x2="85938" y2="31852"/>
                        <a14:foregroundMark x1="72266" y1="40000" x2="72266" y2="40000"/>
                        <a14:foregroundMark x1="85547" y1="73333" x2="85547" y2="73333"/>
                        <a14:foregroundMark x1="74023" y1="81481" x2="74023" y2="81481"/>
                        <a14:foregroundMark x1="9961" y1="80000" x2="9961" y2="80000"/>
                        <a14:foregroundMark x1="11914" y1="57778" x2="11914" y2="57778"/>
                        <a14:foregroundMark x1="2930" y1="59259" x2="2930" y2="59259"/>
                        <a14:foregroundMark x1="15625" y1="56296" x2="15625" y2="56296"/>
                        <a14:foregroundMark x1="8984" y1="57778" x2="8984" y2="57778"/>
                        <a14:foregroundMark x1="6445" y1="59259" x2="6445" y2="59259"/>
                        <a14:foregroundMark x1="86523" y1="50370" x2="86523" y2="50370"/>
                        <a14:foregroundMark x1="82422" y1="48889" x2="82422" y2="48889"/>
                        <a14:foregroundMark x1="85742" y1="59259" x2="85742" y2="59259"/>
                        <a14:foregroundMark x1="87305" y1="63704" x2="87305" y2="63704"/>
                        <a14:foregroundMark x1="80078" y1="74074" x2="80078" y2="74074"/>
                        <a14:foregroundMark x1="65039" y1="46667" x2="65039" y2="46667"/>
                        <a14:foregroundMark x1="22852" y1="57037" x2="22852" y2="57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123" y="3505081"/>
            <a:ext cx="4877481" cy="128605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5" b="89820" l="9712" r="89928">
                        <a14:foregroundMark x1="20144" y1="55090" x2="20144" y2="55090"/>
                        <a14:foregroundMark x1="20863" y1="69461" x2="20863" y2="69461"/>
                        <a14:foregroundMark x1="16547" y1="44910" x2="16547" y2="44910"/>
                        <a14:foregroundMark x1="46763" y1="46108" x2="46763" y2="46108"/>
                        <a14:foregroundMark x1="45683" y1="52096" x2="45683" y2="52096"/>
                        <a14:foregroundMark x1="30576" y1="7186" x2="30576" y2="7186"/>
                        <a14:foregroundMark x1="72662" y1="24551" x2="72662" y2="24551"/>
                        <a14:foregroundMark x1="71942" y1="45509" x2="71942" y2="45509"/>
                        <a14:foregroundMark x1="73022" y1="56886" x2="73022" y2="56886"/>
                        <a14:foregroundMark x1="24820" y1="53892" x2="24820" y2="53892"/>
                        <a14:foregroundMark x1="15827" y1="55689" x2="15827" y2="55689"/>
                        <a14:foregroundMark x1="12230" y1="58084" x2="12230" y2="58084"/>
                        <a14:foregroundMark x1="17986" y1="55090" x2="17986" y2="55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920" y="4824781"/>
            <a:ext cx="2648320" cy="159089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920" b="88321" l="1667" r="100000">
                        <a14:foregroundMark x1="31250" y1="5839" x2="31250" y2="5839"/>
                        <a14:foregroundMark x1="41250" y1="39416" x2="41250" y2="39416"/>
                        <a14:foregroundMark x1="39583" y1="48905" x2="39583" y2="48905"/>
                        <a14:foregroundMark x1="54167" y1="44526" x2="54167" y2="44526"/>
                        <a14:foregroundMark x1="57500" y1="22628" x2="57500" y2="22628"/>
                        <a14:foregroundMark x1="58333" y1="58394" x2="58333" y2="58394"/>
                        <a14:foregroundMark x1="86667" y1="36496" x2="86667" y2="36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44" y="4967677"/>
            <a:ext cx="2286319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2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216" l="298" r="97917">
                        <a14:foregroundMark x1="17560" y1="48039" x2="17560" y2="48039"/>
                        <a14:foregroundMark x1="2381" y1="41176" x2="2381" y2="41176"/>
                        <a14:foregroundMark x1="10119" y1="63725" x2="10119" y2="63725"/>
                        <a14:foregroundMark x1="25000" y1="31373" x2="25000" y2="31373"/>
                        <a14:foregroundMark x1="25893" y1="53922" x2="25893" y2="53922"/>
                        <a14:foregroundMark x1="24702" y1="64706" x2="24702" y2="64706"/>
                        <a14:foregroundMark x1="51786" y1="42157" x2="51786" y2="42157"/>
                        <a14:foregroundMark x1="57440" y1="76471" x2="57440" y2="76471"/>
                        <a14:foregroundMark x1="58036" y1="20588" x2="58036" y2="20588"/>
                        <a14:foregroundMark x1="56548" y1="26471" x2="56548" y2="26471"/>
                        <a14:foregroundMark x1="65774" y1="49020" x2="65774" y2="49020"/>
                        <a14:foregroundMark x1="65774" y1="57843" x2="65774" y2="57843"/>
                        <a14:foregroundMark x1="73512" y1="35294" x2="73512" y2="35294"/>
                        <a14:foregroundMark x1="95536" y1="59804" x2="95536" y2="59804"/>
                        <a14:foregroundMark x1="25595" y1="42157" x2="25595" y2="42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89" y="688814"/>
            <a:ext cx="3200847" cy="97168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14" b="98256" l="4483" r="98051">
                        <a14:foregroundMark x1="14035" y1="27907" x2="14035" y2="27907"/>
                        <a14:foregroundMark x1="20273" y1="14535" x2="20273" y2="14535"/>
                        <a14:foregroundMark x1="13645" y1="63953" x2="13645" y2="63953"/>
                        <a14:foregroundMark x1="9357" y1="65116" x2="9357" y2="65116"/>
                        <a14:foregroundMark x1="13255" y1="53488" x2="13255" y2="53488"/>
                        <a14:foregroundMark x1="12476" y1="76744" x2="12476" y2="76744"/>
                        <a14:foregroundMark x1="11891" y1="91860" x2="11891" y2="91860"/>
                        <a14:foregroundMark x1="12281" y1="86047" x2="12281" y2="86047"/>
                        <a14:foregroundMark x1="13645" y1="71512" x2="13645" y2="71512"/>
                        <a14:foregroundMark x1="15205" y1="70349" x2="15205" y2="70349"/>
                        <a14:foregroundMark x1="26901" y1="55233" x2="26901" y2="55233"/>
                        <a14:foregroundMark x1="26706" y1="59884" x2="26706" y2="59884"/>
                        <a14:foregroundMark x1="39571" y1="28488" x2="39571" y2="28488"/>
                        <a14:foregroundMark x1="35088" y1="35465" x2="35088" y2="35465"/>
                        <a14:foregroundMark x1="34503" y1="53488" x2="34503" y2="53488"/>
                        <a14:foregroundMark x1="36257" y1="70349" x2="36257" y2="70349"/>
                        <a14:foregroundMark x1="45419" y1="48256" x2="45419" y2="48256"/>
                        <a14:foregroundMark x1="41910" y1="50581" x2="41910" y2="50581"/>
                        <a14:foregroundMark x1="47953" y1="25581" x2="47953" y2="25581"/>
                        <a14:foregroundMark x1="52632" y1="34302" x2="52632" y2="34302"/>
                        <a14:foregroundMark x1="47953" y1="63372" x2="47953" y2="63372"/>
                        <a14:foregroundMark x1="51657" y1="77326" x2="51657" y2="77326"/>
                        <a14:foregroundMark x1="61209" y1="66860" x2="61209" y2="66860"/>
                        <a14:foregroundMark x1="59649" y1="72674" x2="59649" y2="72674"/>
                        <a14:foregroundMark x1="69201" y1="43023" x2="69201" y2="43023"/>
                        <a14:foregroundMark x1="67251" y1="48837" x2="67251" y2="48837"/>
                        <a14:foregroundMark x1="77193" y1="31977" x2="77193" y2="31977"/>
                        <a14:foregroundMark x1="86355" y1="38953" x2="86355" y2="38953"/>
                        <a14:foregroundMark x1="84990" y1="44767" x2="84990" y2="44767"/>
                        <a14:foregroundMark x1="87719" y1="37209" x2="87719" y2="37209"/>
                        <a14:foregroundMark x1="95127" y1="30233" x2="95127" y2="30233"/>
                        <a14:foregroundMark x1="49318" y1="70930" x2="49318" y2="70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19" y="344335"/>
            <a:ext cx="4887007" cy="163852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6" b="100000" l="0" r="98352">
                        <a14:foregroundMark x1="31319" y1="58784" x2="31319" y2="58784"/>
                        <a14:foregroundMark x1="23077" y1="73649" x2="23077" y2="73649"/>
                        <a14:foregroundMark x1="43956" y1="8108" x2="43956" y2="8108"/>
                        <a14:foregroundMark x1="65934" y1="50000" x2="65934" y2="50000"/>
                        <a14:foregroundMark x1="65385" y1="56081" x2="65385" y2="56081"/>
                        <a14:foregroundMark x1="85165" y1="34459" x2="85165" y2="34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83" y="2064631"/>
            <a:ext cx="1733792" cy="140989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09" b="89320" l="9645" r="99492">
                        <a14:foregroundMark x1="17766" y1="35922" x2="17766" y2="35922"/>
                        <a14:foregroundMark x1="40609" y1="19417" x2="40609" y2="19417"/>
                        <a14:foregroundMark x1="48731" y1="48544" x2="48731" y2="48544"/>
                        <a14:foregroundMark x1="45685" y1="62136" x2="45685" y2="62136"/>
                        <a14:foregroundMark x1="86294" y1="37864" x2="86294" y2="37864"/>
                        <a14:foregroundMark x1="90863" y1="20388" x2="90863" y2="20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94" y="2153458"/>
            <a:ext cx="1876687" cy="981212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654" b="88462" l="0" r="99143">
                        <a14:foregroundMark x1="15143" y1="40385" x2="15143" y2="40385"/>
                        <a14:foregroundMark x1="4000" y1="33654" x2="4000" y2="33654"/>
                        <a14:foregroundMark x1="28000" y1="34615" x2="28000" y2="34615"/>
                        <a14:foregroundMark x1="28000" y1="49038" x2="28000" y2="49038"/>
                        <a14:foregroundMark x1="26571" y1="63462" x2="26571" y2="63462"/>
                        <a14:foregroundMark x1="12286" y1="61538" x2="12286" y2="61538"/>
                        <a14:foregroundMark x1="55143" y1="32692" x2="55143" y2="32692"/>
                        <a14:foregroundMark x1="59714" y1="75962" x2="59714" y2="75962"/>
                        <a14:foregroundMark x1="60286" y1="16346" x2="60286" y2="16346"/>
                        <a14:foregroundMark x1="68571" y1="45192" x2="68571" y2="45192"/>
                        <a14:foregroundMark x1="68857" y1="53846" x2="68857" y2="53846"/>
                        <a14:foregroundMark x1="75714" y1="33654" x2="75714" y2="33654"/>
                        <a14:foregroundMark x1="78286" y1="49038" x2="78286" y2="49038"/>
                        <a14:foregroundMark x1="93429" y1="48077" x2="93429" y2="48077"/>
                        <a14:foregroundMark x1="96857" y1="58654" x2="96857" y2="58654"/>
                        <a14:foregroundMark x1="54571" y1="71154" x2="54571" y2="71154"/>
                        <a14:foregroundMark x1="57143" y1="59615" x2="57143" y2="59615"/>
                        <a14:foregroundMark x1="27143" y1="57692" x2="27143" y2="57692"/>
                        <a14:foregroundMark x1="10286" y1="45192" x2="10286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04" y="3707647"/>
            <a:ext cx="3334215" cy="99073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524" b="89524" l="0" r="100000">
                        <a14:foregroundMark x1="47929" y1="40000" x2="47929" y2="40000"/>
                        <a14:foregroundMark x1="46746" y1="53333" x2="46746" y2="53333"/>
                        <a14:foregroundMark x1="24260" y1="68571" x2="24260" y2="68571"/>
                        <a14:foregroundMark x1="22485" y1="19048" x2="22485" y2="19048"/>
                        <a14:foregroundMark x1="62130" y1="31429" x2="62130" y2="31429"/>
                        <a14:foregroundMark x1="85207" y1="34286" x2="85207" y2="34286"/>
                        <a14:foregroundMark x1="91124" y1="60000" x2="91124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48" y="5101359"/>
            <a:ext cx="1609950" cy="1000265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939" b="94972" l="533" r="98224">
                        <a14:foregroundMark x1="5684" y1="23464" x2="5684" y2="23464"/>
                        <a14:foregroundMark x1="7993" y1="33520" x2="7993" y2="33520"/>
                        <a14:foregroundMark x1="5151" y1="46369" x2="5151" y2="46369"/>
                        <a14:foregroundMark x1="5151" y1="53631" x2="5151" y2="53631"/>
                        <a14:foregroundMark x1="6217" y1="60894" x2="6217" y2="60894"/>
                        <a14:foregroundMark x1="10124" y1="58101" x2="10124" y2="58101"/>
                        <a14:foregroundMark x1="2131" y1="62011" x2="2131" y2="62011"/>
                        <a14:foregroundMark x1="4440" y1="78212" x2="4440" y2="78212"/>
                        <a14:foregroundMark x1="3730" y1="88827" x2="3730" y2="88827"/>
                        <a14:foregroundMark x1="3730" y1="82682" x2="3730" y2="82682"/>
                        <a14:foregroundMark x1="6394" y1="69832" x2="6394" y2="69832"/>
                        <a14:foregroundMark x1="7638" y1="70391" x2="7638" y2="70391"/>
                        <a14:foregroundMark x1="7105" y1="76536" x2="7105" y2="76536"/>
                        <a14:foregroundMark x1="11012" y1="15642" x2="11012" y2="15642"/>
                        <a14:foregroundMark x1="11901" y1="12849" x2="11901" y2="12849"/>
                        <a14:foregroundMark x1="17940" y1="51955" x2="17940" y2="51955"/>
                        <a14:foregroundMark x1="17762" y1="58659" x2="17762" y2="58659"/>
                        <a14:foregroundMark x1="16163" y1="59218" x2="16163" y2="59218"/>
                        <a14:foregroundMark x1="24334" y1="43017" x2="24334" y2="43017"/>
                        <a14:foregroundMark x1="25222" y1="64804" x2="25222" y2="64804"/>
                        <a14:foregroundMark x1="25400" y1="28492" x2="25400" y2="28492"/>
                        <a14:foregroundMark x1="24689" y1="33520" x2="24689" y2="33520"/>
                        <a14:foregroundMark x1="30018" y1="27374" x2="30018" y2="27374"/>
                        <a14:foregroundMark x1="29307" y1="36313" x2="29307" y2="36313"/>
                        <a14:foregroundMark x1="25577" y1="24022" x2="25577" y2="24022"/>
                        <a14:foregroundMark x1="36057" y1="26816" x2="36057" y2="26816"/>
                        <a14:foregroundMark x1="40320" y1="35754" x2="40320" y2="35754"/>
                        <a14:foregroundMark x1="39254" y1="48603" x2="39254" y2="48603"/>
                        <a14:foregroundMark x1="35346" y1="49162" x2="35346" y2="49162"/>
                        <a14:foregroundMark x1="30906" y1="49162" x2="30906" y2="49162"/>
                        <a14:foregroundMark x1="32504" y1="48603" x2="32504" y2="48603"/>
                        <a14:foregroundMark x1="29307" y1="49162" x2="29307" y2="49162"/>
                        <a14:foregroundMark x1="35879" y1="60335" x2="35879" y2="60335"/>
                        <a14:foregroundMark x1="39432" y1="74302" x2="39432" y2="74302"/>
                        <a14:foregroundMark x1="37655" y1="70391" x2="37655" y2="70391"/>
                        <a14:foregroundMark x1="25755" y1="69832" x2="25755" y2="69832"/>
                        <a14:foregroundMark x1="48490" y1="63128" x2="48490" y2="63128"/>
                        <a14:foregroundMark x1="47069" y1="68715" x2="47069" y2="68715"/>
                        <a14:foregroundMark x1="54707" y1="45810" x2="54707" y2="45810"/>
                        <a14:foregroundMark x1="59858" y1="45810" x2="59858" y2="45810"/>
                        <a14:foregroundMark x1="60213" y1="31844" x2="60213" y2="31844"/>
                        <a14:foregroundMark x1="61812" y1="22346" x2="61812" y2="22346"/>
                        <a14:foregroundMark x1="60924" y1="26257" x2="60924" y2="26257"/>
                        <a14:foregroundMark x1="66430" y1="46369" x2="66430" y2="46369"/>
                        <a14:foregroundMark x1="71226" y1="46369" x2="71226" y2="46369"/>
                        <a14:foregroundMark x1="74600" y1="46369" x2="74600" y2="46369"/>
                        <a14:foregroundMark x1="76732" y1="44693" x2="76732" y2="44693"/>
                        <a14:foregroundMark x1="64298" y1="46369" x2="64298" y2="46369"/>
                        <a14:foregroundMark x1="65542" y1="26816" x2="65542" y2="26816"/>
                        <a14:foregroundMark x1="72824" y1="25698" x2="72824" y2="25698"/>
                        <a14:foregroundMark x1="75844" y1="29609" x2="75844" y2="29609"/>
                        <a14:foregroundMark x1="74245" y1="31844" x2="74245" y2="31844"/>
                        <a14:foregroundMark x1="71226" y1="56983" x2="71226" y2="56983"/>
                        <a14:foregroundMark x1="74423" y1="69274" x2="74423" y2="69274"/>
                        <a14:foregroundMark x1="82771" y1="26816" x2="82771" y2="26816"/>
                        <a14:foregroundMark x1="83659" y1="39106" x2="83659" y2="39106"/>
                        <a14:foregroundMark x1="83304" y1="51955" x2="83304" y2="51955"/>
                        <a14:foregroundMark x1="82593" y1="58659" x2="82593" y2="58659"/>
                        <a14:foregroundMark x1="88099" y1="41899" x2="88099" y2="41899"/>
                        <a14:foregroundMark x1="89698" y1="44134" x2="89698" y2="44134"/>
                        <a14:foregroundMark x1="87211" y1="45810" x2="87211" y2="45810"/>
                        <a14:foregroundMark x1="94494" y1="37430" x2="94494" y2="37430"/>
                        <a14:backgroundMark x1="6039" y1="74860" x2="6039" y2="74860"/>
                        <a14:backgroundMark x1="34636" y1="26257" x2="34636" y2="26257"/>
                        <a14:backgroundMark x1="34813" y1="60335" x2="34813" y2="60335"/>
                        <a14:backgroundMark x1="69805" y1="56983" x2="69805" y2="569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007" y="3262520"/>
            <a:ext cx="5363323" cy="1705213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000" b="98857" l="0" r="95184">
                        <a14:foregroundMark x1="15297" y1="58857" x2="15297" y2="58857"/>
                        <a14:foregroundMark x1="4533" y1="62286" x2="4533" y2="62286"/>
                        <a14:foregroundMark x1="9065" y1="33143" x2="9065" y2="33143"/>
                        <a14:foregroundMark x1="7649" y1="44000" x2="7649" y2="44000"/>
                        <a14:foregroundMark x1="8215" y1="73714" x2="8215" y2="73714"/>
                        <a14:foregroundMark x1="7365" y1="87429" x2="7365" y2="87429"/>
                        <a14:foregroundMark x1="29745" y1="53143" x2="29745" y2="53143"/>
                        <a14:foregroundMark x1="29745" y1="61143" x2="29745" y2="61143"/>
                        <a14:foregroundMark x1="18980" y1="11429" x2="18980" y2="11429"/>
                        <a14:foregroundMark x1="17847" y1="16000" x2="17847" y2="16000"/>
                        <a14:foregroundMark x1="7365" y1="50286" x2="7365" y2="50286"/>
                        <a14:foregroundMark x1="44759" y1="36571" x2="44759" y2="36571"/>
                        <a14:foregroundMark x1="56091" y1="47429" x2="56091" y2="47429"/>
                        <a14:foregroundMark x1="54108" y1="52000" x2="54108" y2="52000"/>
                        <a14:foregroundMark x1="64873" y1="32571" x2="64873" y2="32571"/>
                        <a14:foregroundMark x1="66289" y1="44571" x2="66289" y2="44571"/>
                        <a14:foregroundMark x1="79603" y1="38857" x2="79603" y2="38857"/>
                        <a14:foregroundMark x1="81303" y1="45714" x2="81303" y2="45714"/>
                        <a14:foregroundMark x1="92068" y1="33143" x2="92068" y2="33143"/>
                        <a14:foregroundMark x1="12181" y1="32571" x2="12181" y2="32571"/>
                        <a14:foregroundMark x1="9632" y1="23429" x2="9632" y2="23429"/>
                        <a14:foregroundMark x1="1700" y1="64571" x2="1700" y2="64571"/>
                        <a14:foregroundMark x1="8782" y1="40000" x2="8782" y2="40000"/>
                        <a14:foregroundMark x1="7649" y1="47429" x2="7649" y2="47429"/>
                        <a14:foregroundMark x1="7365" y1="53714" x2="7365" y2="53714"/>
                        <a14:foregroundMark x1="3399" y1="64000" x2="3399" y2="64000"/>
                        <a14:foregroundMark x1="5666" y1="62857" x2="5666" y2="62857"/>
                        <a14:foregroundMark x1="31161" y1="53714" x2="31161" y2="53714"/>
                        <a14:foregroundMark x1="30878" y1="60571" x2="30878" y2="60571"/>
                        <a14:foregroundMark x1="32011" y1="60571" x2="32011" y2="60571"/>
                        <a14:foregroundMark x1="28045" y1="54857" x2="28045" y2="54857"/>
                        <a14:foregroundMark x1="28045" y1="61143" x2="28045" y2="61143"/>
                        <a14:foregroundMark x1="6799" y1="91429" x2="6799" y2="91429"/>
                        <a14:foregroundMark x1="31445" y1="53714" x2="31445" y2="53714"/>
                        <a14:foregroundMark x1="5949" y1="62286" x2="5949" y2="62286"/>
                        <a14:foregroundMark x1="7082" y1="62286" x2="7082" y2="62286"/>
                        <a14:foregroundMark x1="3399" y1="64000" x2="3399" y2="64000"/>
                        <a14:foregroundMark x1="9632" y1="34857" x2="9632" y2="34857"/>
                        <a14:foregroundMark x1="18414" y1="14286" x2="18414" y2="14286"/>
                        <a14:foregroundMark x1="20680" y1="9714" x2="20680" y2="9714"/>
                        <a14:foregroundMark x1="10765" y1="77714" x2="10765" y2="77714"/>
                        <a14:foregroundMark x1="9065" y1="62286" x2="9065" y2="62286"/>
                        <a14:foregroundMark x1="9348" y1="37143" x2="9348" y2="37143"/>
                        <a14:backgroundMark x1="3966" y1="24571" x2="3966" y2="24571"/>
                        <a14:backgroundMark x1="25496" y1="44571" x2="25496" y2="44571"/>
                        <a14:backgroundMark x1="22663" y1="66286" x2="22663" y2="66286"/>
                        <a14:backgroundMark x1="7649" y1="16000" x2="7649" y2="16000"/>
                        <a14:backgroundMark x1="13314" y1="25714" x2="13314" y2="25714"/>
                        <a14:backgroundMark x1="30312" y1="57143" x2="30312" y2="57143"/>
                        <a14:backgroundMark x1="88952" y1="26286" x2="88952" y2="26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78" y="4770577"/>
            <a:ext cx="3362794" cy="1667108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448" b="88506" l="4420" r="97238">
                        <a14:foregroundMark x1="20994" y1="32184" x2="20994" y2="32184"/>
                        <a14:foregroundMark x1="44751" y1="14943" x2="44751" y2="14943"/>
                        <a14:foregroundMark x1="46961" y1="62069" x2="46961" y2="62069"/>
                        <a14:foregroundMark x1="46961" y1="74713" x2="46961" y2="74713"/>
                        <a14:foregroundMark x1="80663" y1="43678" x2="80663" y2="43678"/>
                        <a14:foregroundMark x1="65746" y1="45977" x2="65746" y2="45977"/>
                        <a14:backgroundMark x1="61326" y1="40230" x2="61326" y2="40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56" y="4961446"/>
            <a:ext cx="1724266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6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2">
                    <a:lumMod val="50000"/>
                  </a:schemeClr>
                </a:solidFill>
                <a:cs typeface="B Nazanin" panose="00000400000000000000" pitchFamily="2" charset="-78"/>
              </a:rPr>
              <a:t>تمرین</a:t>
            </a:r>
            <a:br>
              <a:rPr lang="fa-IR" sz="2800" b="1" dirty="0" smtClean="0">
                <a:solidFill>
                  <a:schemeClr val="tx2">
                    <a:lumMod val="50000"/>
                  </a:schemeClr>
                </a:solidFill>
                <a:cs typeface="B Nazanin" panose="00000400000000000000" pitchFamily="2" charset="-78"/>
              </a:rPr>
            </a:br>
            <a:r>
              <a:rPr lang="fa-IR" sz="2800" b="1" dirty="0" smtClean="0">
                <a:solidFill>
                  <a:schemeClr val="tx2">
                    <a:lumMod val="50000"/>
                  </a:schemeClr>
                </a:solidFill>
                <a:cs typeface="B Nazanin" panose="00000400000000000000" pitchFamily="2" charset="-78"/>
              </a:rPr>
              <a:t>اگر یکی از بارها رو سه برابر و فاصله بین دو بار را نصف کنیم نیروی الکتریکی چند برابر می شود؟</a:t>
            </a:r>
            <a:endParaRPr lang="fa-IR" sz="2800" b="1" dirty="0">
              <a:solidFill>
                <a:schemeClr val="tx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71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3501" y="441390"/>
            <a:ext cx="47720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0404" y="1071546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9435" y="2525389"/>
            <a:ext cx="6980569" cy="54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45" b="92453" l="10000" r="96667">
                        <a14:foregroundMark x1="59333" y1="36792" x2="59333" y2="36792"/>
                        <a14:foregroundMark x1="59000" y1="30503" x2="59000" y2="30503"/>
                        <a14:foregroundMark x1="56000" y1="48428" x2="56000" y2="48428"/>
                        <a14:foregroundMark x1="53000" y1="53459" x2="53000" y2="53459"/>
                        <a14:foregroundMark x1="44333" y1="80503" x2="44333" y2="80503"/>
                        <a14:foregroundMark x1="50667" y1="73899" x2="50667" y2="73899"/>
                        <a14:foregroundMark x1="37000" y1="73899" x2="37000" y2="73899"/>
                        <a14:foregroundMark x1="67000" y1="46541" x2="67000" y2="46541"/>
                        <a14:foregroundMark x1="76333" y1="46541" x2="76333" y2="46541"/>
                        <a14:foregroundMark x1="73333" y1="46541" x2="73333" y2="46541"/>
                        <a14:foregroundMark x1="71000" y1="45283" x2="71000" y2="45283"/>
                        <a14:foregroundMark x1="70000" y1="47484" x2="70000" y2="47484"/>
                        <a14:foregroundMark x1="82000" y1="46855" x2="82000" y2="46855"/>
                        <a14:foregroundMark x1="86667" y1="46855" x2="86667" y2="46855"/>
                        <a14:foregroundMark x1="87667" y1="47799" x2="87667" y2="47799"/>
                        <a14:foregroundMark x1="49667" y1="78931" x2="49667" y2="78931"/>
                        <a14:foregroundMark x1="40667" y1="84906" x2="40667" y2="84906"/>
                        <a14:foregroundMark x1="55667" y1="87107" x2="55667" y2="87107"/>
                        <a14:foregroundMark x1="60667" y1="87736" x2="60667" y2="87736"/>
                        <a14:foregroundMark x1="71000" y1="87736" x2="71000" y2="87736"/>
                        <a14:foregroundMark x1="76000" y1="87421" x2="76000" y2="87421"/>
                        <a14:foregroundMark x1="61667" y1="46226" x2="61667" y2="46226"/>
                        <a14:foregroundMark x1="63333" y1="49686" x2="63333" y2="49686"/>
                        <a14:foregroundMark x1="65000" y1="51887" x2="65000" y2="51887"/>
                        <a14:foregroundMark x1="67333" y1="55975" x2="67333" y2="55975"/>
                        <a14:foregroundMark x1="49000" y1="61006" x2="49000" y2="61006"/>
                        <a14:foregroundMark x1="58667" y1="44340" x2="58667" y2="44340"/>
                        <a14:foregroundMark x1="60333" y1="44340" x2="60333" y2="44340"/>
                        <a14:foregroundMark x1="57333" y1="46541" x2="57333" y2="46541"/>
                        <a14:foregroundMark x1="54333" y1="51258" x2="54333" y2="51258"/>
                        <a14:foregroundMark x1="52000" y1="55975" x2="52000" y2="55975"/>
                        <a14:foregroundMark x1="50667" y1="57862" x2="50667" y2="57862"/>
                        <a14:foregroundMark x1="68000" y1="57233" x2="68000" y2="57233"/>
                        <a14:foregroundMark x1="65667" y1="53459" x2="65667" y2="53459"/>
                        <a14:foregroundMark x1="62333" y1="48113" x2="62333" y2="48113"/>
                        <a14:foregroundMark x1="55000" y1="49686" x2="55000" y2="49686"/>
                        <a14:foregroundMark x1="52333" y1="54403" x2="52333" y2="54403"/>
                        <a14:foregroundMark x1="50000" y1="59119" x2="50000" y2="59119"/>
                        <a14:foregroundMark x1="66333" y1="54403" x2="66333" y2="54403"/>
                        <a14:foregroundMark x1="64333" y1="50943" x2="64333" y2="50943"/>
                        <a14:foregroundMark x1="50667" y1="72642" x2="50667" y2="72642"/>
                        <a14:foregroundMark x1="66333" y1="85849" x2="66333" y2="85849"/>
                        <a14:foregroundMark x1="64000" y1="88679" x2="64000" y2="88679"/>
                        <a14:foregroundMark x1="57667" y1="45597" x2="57667" y2="45597"/>
                        <a14:foregroundMark x1="51000" y1="56918" x2="51000" y2="56918"/>
                        <a14:foregroundMark x1="66333" y1="54717" x2="66333" y2="54717"/>
                        <a14:foregroundMark x1="29000" y1="84906" x2="29000" y2="84906"/>
                        <a14:foregroundMark x1="38333" y1="72013" x2="38333" y2="72013"/>
                        <a14:foregroundMark x1="43000" y1="62264" x2="43000" y2="6226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44555" y="4460158"/>
            <a:ext cx="1765722" cy="187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67306" y="5283373"/>
            <a:ext cx="6082698" cy="67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25" b="93189" l="3922" r="93464">
                        <a14:foregroundMark x1="57516" y1="9598" x2="57516" y2="9598"/>
                        <a14:foregroundMark x1="51961" y1="19814" x2="51961" y2="19814"/>
                        <a14:foregroundMark x1="46078" y1="9598" x2="46078" y2="9598"/>
                        <a14:foregroundMark x1="51961" y1="43653" x2="51961" y2="43653"/>
                        <a14:foregroundMark x1="62745" y1="43963" x2="62745" y2="43963"/>
                        <a14:foregroundMark x1="79739" y1="43653" x2="79739" y2="43653"/>
                        <a14:foregroundMark x1="73529" y1="44272" x2="73529" y2="44272"/>
                        <a14:foregroundMark x1="69608" y1="43963" x2="69608" y2="43963"/>
                        <a14:foregroundMark x1="33333" y1="8978" x2="33333" y2="8978"/>
                        <a14:foregroundMark x1="69281" y1="9598" x2="69281" y2="9598"/>
                        <a14:foregroundMark x1="31373" y1="66873" x2="31373" y2="66873"/>
                        <a14:foregroundMark x1="25490" y1="62229" x2="25490" y2="62229"/>
                        <a14:foregroundMark x1="28105" y1="58514" x2="28105" y2="58514"/>
                        <a14:foregroundMark x1="25817" y1="85449" x2="25817" y2="85449"/>
                        <a14:foregroundMark x1="47386" y1="86997" x2="47386" y2="86997"/>
                        <a14:foregroundMark x1="52288" y1="86997" x2="52288" y2="86997"/>
                        <a14:foregroundMark x1="45425" y1="84830" x2="45425" y2="84830"/>
                        <a14:foregroundMark x1="56863" y1="81115" x2="56863" y2="81115"/>
                        <a14:foregroundMark x1="66013" y1="80495" x2="66013" y2="80495"/>
                        <a14:foregroundMark x1="75490" y1="80805" x2="75490" y2="80805"/>
                        <a14:foregroundMark x1="70261" y1="81115" x2="70261" y2="81115"/>
                        <a14:foregroundMark x1="50327" y1="10526" x2="50327" y2="10526"/>
                        <a14:foregroundMark x1="52288" y1="15480" x2="52288" y2="15480"/>
                        <a14:foregroundMark x1="49020" y1="49536" x2="49020" y2="49536"/>
                        <a14:foregroundMark x1="57843" y1="51084" x2="57843" y2="51084"/>
                        <a14:foregroundMark x1="60458" y1="55418" x2="60458" y2="55418"/>
                        <a14:foregroundMark x1="55229" y1="58514" x2="55229" y2="58514"/>
                        <a14:foregroundMark x1="81699" y1="9598" x2="81699" y2="9598"/>
                        <a14:foregroundMark x1="52614" y1="39319" x2="52614" y2="39319"/>
                        <a14:foregroundMark x1="52614" y1="35913" x2="52614" y2="35913"/>
                        <a14:foregroundMark x1="52288" y1="33127" x2="52288" y2="33127"/>
                        <a14:foregroundMark x1="52288" y1="26316" x2="52288" y2="26316"/>
                        <a14:foregroundMark x1="52288" y1="22601" x2="52288" y2="22601"/>
                        <a14:foregroundMark x1="52614" y1="17028" x2="52614" y2="17028"/>
                        <a14:foregroundMark x1="52288" y1="13313" x2="52288" y2="13313"/>
                        <a14:foregroundMark x1="52288" y1="10836" x2="52288" y2="10836"/>
                        <a14:foregroundMark x1="19608" y1="9598" x2="19608" y2="9598"/>
                        <a14:foregroundMark x1="18954" y1="8050" x2="18954" y2="8050"/>
                        <a14:foregroundMark x1="58824" y1="53251" x2="58824" y2="53251"/>
                        <a14:foregroundMark x1="43137" y1="60062" x2="43137" y2="60062"/>
                        <a14:foregroundMark x1="27778" y1="64396" x2="27778" y2="64396"/>
                        <a14:foregroundMark x1="29739" y1="56966" x2="29739" y2="56966"/>
                        <a14:foregroundMark x1="28105" y1="56966" x2="28105" y2="56966"/>
                        <a14:foregroundMark x1="53595" y1="84830" x2="53595" y2="84830"/>
                        <a14:foregroundMark x1="47059" y1="52632" x2="47059" y2="52632"/>
                        <a14:foregroundMark x1="45425" y1="55728" x2="45425" y2="55728"/>
                        <a14:foregroundMark x1="43464" y1="58824" x2="43464" y2="58824"/>
                        <a14:foregroundMark x1="41830" y1="62229" x2="41830" y2="62229"/>
                        <a14:foregroundMark x1="53922" y1="45201" x2="53922" y2="45201"/>
                        <a14:foregroundMark x1="54575" y1="46440" x2="54575" y2="46440"/>
                        <a14:foregroundMark x1="55556" y1="48607" x2="55556" y2="48607"/>
                        <a14:foregroundMark x1="50327" y1="46440" x2="50327" y2="46440"/>
                        <a14:foregroundMark x1="52288" y1="41176" x2="52288" y2="41176"/>
                        <a14:foregroundMark x1="51307" y1="44892" x2="51307" y2="44892"/>
                        <a14:foregroundMark x1="49346" y1="48607" x2="49346" y2="48607"/>
                        <a14:foregroundMark x1="47712" y1="51084" x2="47712" y2="51084"/>
                        <a14:foregroundMark x1="46078" y1="54180" x2="46078" y2="54180"/>
                        <a14:foregroundMark x1="44444" y1="57585" x2="44444" y2="57585"/>
                        <a14:foregroundMark x1="52614" y1="37152" x2="52614" y2="37152"/>
                        <a14:foregroundMark x1="52614" y1="24458" x2="52614" y2="24458"/>
                        <a14:foregroundMark x1="54902" y1="29102" x2="54902" y2="29102"/>
                        <a14:foregroundMark x1="60131" y1="24768" x2="60131" y2="24768"/>
                        <a14:foregroundMark x1="37582" y1="9598" x2="37582" y2="9598"/>
                        <a14:foregroundMark x1="27778" y1="10836" x2="27778" y2="10836"/>
                        <a14:foregroundMark x1="80065" y1="11146" x2="80065" y2="11146"/>
                        <a14:foregroundMark x1="85948" y1="8050" x2="85948" y2="8050"/>
                        <a14:foregroundMark x1="52614" y1="28173" x2="52614" y2="28173"/>
                        <a14:foregroundMark x1="29739" y1="58204" x2="29739" y2="58204"/>
                        <a14:foregroundMark x1="28758" y1="59752" x2="28758" y2="59752"/>
                        <a14:foregroundMark x1="53595" y1="86068" x2="53595" y2="86068"/>
                        <a14:foregroundMark x1="51961" y1="85449" x2="51961" y2="85449"/>
                        <a14:foregroundMark x1="48366" y1="88235" x2="48366" y2="88235"/>
                        <a14:foregroundMark x1="56536" y1="49536" x2="56536" y2="49536"/>
                        <a14:foregroundMark x1="55229" y1="47368" x2="55229" y2="47368"/>
                        <a14:foregroundMark x1="49673" y1="47368" x2="49673" y2="47368"/>
                        <a14:foregroundMark x1="52288" y1="42105" x2="52288" y2="42105"/>
                        <a14:foregroundMark x1="52941" y1="43653" x2="52941" y2="43653"/>
                        <a14:foregroundMark x1="59477" y1="54489" x2="59477" y2="54489"/>
                        <a14:foregroundMark x1="58170" y1="52322" x2="58170" y2="52322"/>
                        <a14:foregroundMark x1="52614" y1="32198" x2="52614" y2="32198"/>
                        <a14:foregroundMark x1="52288" y1="34056" x2="52288" y2="34056"/>
                        <a14:foregroundMark x1="52288" y1="21362" x2="52288" y2="21362"/>
                        <a14:foregroundMark x1="52288" y1="18266" x2="52288" y2="18266"/>
                        <a14:foregroundMark x1="52288" y1="14551" x2="52288" y2="14551"/>
                        <a14:foregroundMark x1="63399" y1="42105" x2="63399" y2="42105"/>
                        <a14:foregroundMark x1="59477" y1="78947" x2="59477" y2="78947"/>
                        <a14:foregroundMark x1="75163" y1="78638" x2="75163" y2="78638"/>
                        <a14:foregroundMark x1="66667" y1="81424" x2="66667" y2="81424"/>
                        <a14:foregroundMark x1="21242" y1="8669" x2="21242" y2="8669"/>
                        <a14:foregroundMark x1="30719" y1="10217" x2="30719" y2="1021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13371" y="1929494"/>
            <a:ext cx="1743077" cy="183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013371" y="1929494"/>
            <a:ext cx="1743077" cy="19847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2727158" y="4347411"/>
            <a:ext cx="1748589" cy="19844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5445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4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9775" y="462191"/>
            <a:ext cx="13525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7333" l="2863" r="96933">
                        <a14:foregroundMark x1="13701" y1="40667" x2="13701" y2="40667"/>
                        <a14:foregroundMark x1="16564" y1="42667" x2="16564" y2="42667"/>
                        <a14:foregroundMark x1="22290" y1="42000" x2="22290" y2="42000"/>
                        <a14:foregroundMark x1="30061" y1="62667" x2="30061" y2="62667"/>
                        <a14:foregroundMark x1="23926" y1="40000" x2="23926" y2="40000"/>
                        <a14:foregroundMark x1="28221" y1="16000" x2="28221" y2="16000"/>
                        <a14:foregroundMark x1="9816" y1="20000" x2="9816" y2="20000"/>
                        <a14:foregroundMark x1="12065" y1="28667" x2="12065" y2="28667"/>
                        <a14:foregroundMark x1="13906" y1="28667" x2="13906" y2="28667"/>
                        <a14:foregroundMark x1="10838" y1="10667" x2="10838" y2="10667"/>
                        <a14:foregroundMark x1="17791" y1="42000" x2="17791" y2="42000"/>
                        <a14:foregroundMark x1="11861" y1="41333" x2="11861" y2="41333"/>
                        <a14:foregroundMark x1="52352" y1="83333" x2="52352" y2="83333"/>
                        <a14:foregroundMark x1="50716" y1="67333" x2="50716" y2="67333"/>
                        <a14:foregroundMark x1="45194" y1="40667" x2="45194" y2="40667"/>
                        <a14:foregroundMark x1="32515" y1="40667" x2="32515" y2="40667"/>
                        <a14:foregroundMark x1="74029" y1="42000" x2="74029" y2="42000"/>
                        <a14:foregroundMark x1="80368" y1="41333" x2="80368" y2="41333"/>
                        <a14:foregroundMark x1="88753" y1="41333" x2="88753" y2="41333"/>
                        <a14:foregroundMark x1="92025" y1="27333" x2="92025" y2="27333"/>
                        <a14:foregroundMark x1="95092" y1="34000" x2="95092" y2="34000"/>
                        <a14:foregroundMark x1="93865" y1="34667" x2="93865" y2="34667"/>
                        <a14:foregroundMark x1="74233" y1="16000" x2="74233" y2="16000"/>
                        <a14:foregroundMark x1="75460" y1="19333" x2="75460" y2="19333"/>
                        <a14:foregroundMark x1="83436" y1="42000" x2="83436" y2="42000"/>
                        <a14:foregroundMark x1="85890" y1="42000" x2="85890" y2="42000"/>
                        <a14:foregroundMark x1="89571" y1="44000" x2="89571" y2="44000"/>
                        <a14:foregroundMark x1="81595" y1="40667" x2="81595" y2="40667"/>
                        <a14:foregroundMark x1="78528" y1="40667" x2="78528" y2="40667"/>
                        <a14:foregroundMark x1="74642" y1="60667" x2="74642" y2="60667"/>
                        <a14:foregroundMark x1="54601" y1="66000" x2="54601" y2="66000"/>
                        <a14:foregroundMark x1="57873" y1="66667" x2="57873" y2="66667"/>
                        <a14:foregroundMark x1="60532" y1="64667" x2="60532" y2="64667"/>
                        <a14:foregroundMark x1="62577" y1="67333" x2="62577" y2="67333"/>
                        <a14:foregroundMark x1="64622" y1="67333" x2="64622" y2="67333"/>
                        <a14:foregroundMark x1="66258" y1="67333" x2="66258" y2="67333"/>
                        <a14:foregroundMark x1="68098" y1="66667" x2="68098" y2="66667"/>
                        <a14:foregroundMark x1="69734" y1="66667" x2="69734" y2="66667"/>
                        <a14:foregroundMark x1="70961" y1="66667" x2="70961" y2="66667"/>
                        <a14:foregroundMark x1="72188" y1="66000" x2="72188" y2="66000"/>
                        <a14:foregroundMark x1="47648" y1="66000" x2="47648" y2="66000"/>
                        <a14:foregroundMark x1="48875" y1="66667" x2="48875" y2="66667"/>
                        <a14:foregroundMark x1="45399" y1="66667" x2="45399" y2="66667"/>
                        <a14:foregroundMark x1="43354" y1="66667" x2="43354" y2="66667"/>
                        <a14:foregroundMark x1="41309" y1="66667" x2="41309" y2="66667"/>
                        <a14:foregroundMark x1="39673" y1="66667" x2="39673" y2="66667"/>
                        <a14:foregroundMark x1="38241" y1="66667" x2="38241" y2="66667"/>
                        <a14:foregroundMark x1="36196" y1="66667" x2="36196" y2="66667"/>
                        <a14:foregroundMark x1="34560" y1="66667" x2="34560" y2="66667"/>
                        <a14:foregroundMark x1="32515" y1="66667" x2="32515" y2="66667"/>
                        <a14:foregroundMark x1="34765" y1="42000" x2="34765" y2="42000"/>
                        <a14:foregroundMark x1="36605" y1="42000" x2="36605" y2="42000"/>
                        <a14:foregroundMark x1="38855" y1="42000" x2="38855" y2="42000"/>
                        <a14:foregroundMark x1="40286" y1="42000" x2="40286" y2="42000"/>
                        <a14:foregroundMark x1="42740" y1="42667" x2="42740" y2="42667"/>
                        <a14:foregroundMark x1="46830" y1="44000" x2="46830" y2="44000"/>
                        <a14:foregroundMark x1="49284" y1="41333" x2="49284" y2="41333"/>
                        <a14:foregroundMark x1="51125" y1="41333" x2="51125" y2="41333"/>
                        <a14:foregroundMark x1="53170" y1="41333" x2="53170" y2="41333"/>
                        <a14:foregroundMark x1="55010" y1="41333" x2="55010" y2="41333"/>
                        <a14:foregroundMark x1="56851" y1="42000" x2="56851" y2="42000"/>
                        <a14:foregroundMark x1="59100" y1="42000" x2="59100" y2="42000"/>
                        <a14:foregroundMark x1="61350" y1="42000" x2="61350" y2="42000"/>
                        <a14:foregroundMark x1="63190" y1="42000" x2="63190" y2="42000"/>
                        <a14:foregroundMark x1="65440" y1="42000" x2="65440" y2="42000"/>
                        <a14:foregroundMark x1="66871" y1="42000" x2="66871" y2="42000"/>
                        <a14:foregroundMark x1="69530" y1="40667" x2="69530" y2="40667"/>
                        <a14:foregroundMark x1="20245" y1="40000" x2="20245" y2="40000"/>
                        <a14:foregroundMark x1="19018" y1="42667" x2="19018" y2="42667"/>
                        <a14:foregroundMark x1="14724" y1="40667" x2="14724" y2="40667"/>
                        <a14:foregroundMark x1="14110" y1="46000" x2="14110" y2="46000"/>
                        <a14:foregroundMark x1="92229" y1="17333" x2="92229" y2="17333"/>
                        <a14:foregroundMark x1="93456" y1="22000" x2="93456" y2="220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09985" y="2312308"/>
            <a:ext cx="482920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0" b="93333" l="9945" r="92541">
                        <a14:foregroundMark x1="40608" y1="54815" x2="40608" y2="54815"/>
                        <a14:foregroundMark x1="32873" y1="79259" x2="32873" y2="79259"/>
                        <a14:foregroundMark x1="34807" y1="85926" x2="34807" y2="85926"/>
                        <a14:foregroundMark x1="37569" y1="88148" x2="37569" y2="88148"/>
                        <a14:foregroundMark x1="69337" y1="76296" x2="69337" y2="76296"/>
                        <a14:foregroundMark x1="71271" y1="88889" x2="71271" y2="88889"/>
                        <a14:foregroundMark x1="73204" y1="88889" x2="73204" y2="88889"/>
                        <a14:foregroundMark x1="69613" y1="66667" x2="69613" y2="66667"/>
                        <a14:foregroundMark x1="83425" y1="53333" x2="83425" y2="53333"/>
                        <a14:foregroundMark x1="75691" y1="56296" x2="75691" y2="56296"/>
                        <a14:foregroundMark x1="63260" y1="56296" x2="63260" y2="56296"/>
                        <a14:foregroundMark x1="20442" y1="28148" x2="20442" y2="28148"/>
                        <a14:foregroundMark x1="20994" y1="60741" x2="20994" y2="60741"/>
                        <a14:foregroundMark x1="84530" y1="29630" x2="84530" y2="29630"/>
                        <a14:foregroundMark x1="86188" y1="29630" x2="86188" y2="29630"/>
                        <a14:foregroundMark x1="87845" y1="47407" x2="87845" y2="47407"/>
                        <a14:foregroundMark x1="77348" y1="57037" x2="77348" y2="57037"/>
                        <a14:foregroundMark x1="67956" y1="57037" x2="67956" y2="57037"/>
                        <a14:foregroundMark x1="72376" y1="56296" x2="72376" y2="56296"/>
                        <a14:foregroundMark x1="61326" y1="57037" x2="61326" y2="57037"/>
                        <a14:foregroundMark x1="41713" y1="54815" x2="41713" y2="54815"/>
                        <a14:foregroundMark x1="35912" y1="56296" x2="35912" y2="56296"/>
                        <a14:foregroundMark x1="32320" y1="54074" x2="32320" y2="54074"/>
                        <a14:foregroundMark x1="30110" y1="56296" x2="30110" y2="56296"/>
                        <a14:foregroundMark x1="27624" y1="56296" x2="27624" y2="56296"/>
                        <a14:foregroundMark x1="40331" y1="58519" x2="40331" y2="58519"/>
                        <a14:foregroundMark x1="38122" y1="55556" x2="38122" y2="55556"/>
                        <a14:foregroundMark x1="46133" y1="55556" x2="46133" y2="55556"/>
                        <a14:foregroundMark x1="48895" y1="56296" x2="48895" y2="56296"/>
                        <a14:foregroundMark x1="50829" y1="56296" x2="50829" y2="56296"/>
                        <a14:foregroundMark x1="53039" y1="56296" x2="53039" y2="56296"/>
                        <a14:foregroundMark x1="56354" y1="57037" x2="56354" y2="57037"/>
                        <a14:foregroundMark x1="58564" y1="56296" x2="58564" y2="56296"/>
                        <a14:foregroundMark x1="65746" y1="57778" x2="65746" y2="57778"/>
                        <a14:foregroundMark x1="19890" y1="56296" x2="19890" y2="56296"/>
                        <a14:foregroundMark x1="84807" y1="59259" x2="84807" y2="59259"/>
                        <a14:foregroundMark x1="89227" y1="53333" x2="89227" y2="53333"/>
                        <a14:foregroundMark x1="81215" y1="62222" x2="81215" y2="62222"/>
                        <a14:foregroundMark x1="15193" y1="53333" x2="15193" y2="53333"/>
                        <a14:foregroundMark x1="22376" y1="48889" x2="22376" y2="48889"/>
                        <a14:foregroundMark x1="84254" y1="23704" x2="84254" y2="23704"/>
                        <a14:foregroundMark x1="82044" y1="25926" x2="82044" y2="25926"/>
                        <a14:foregroundMark x1="33702" y1="67407" x2="33702" y2="67407"/>
                        <a14:foregroundMark x1="33425" y1="57037" x2="33425" y2="57037"/>
                        <a14:foregroundMark x1="34254" y1="57778" x2="34254" y2="57778"/>
                        <a14:foregroundMark x1="82597" y1="43704" x2="82597" y2="43704"/>
                        <a14:foregroundMark x1="83425" y1="68148" x2="83425" y2="68148"/>
                        <a14:foregroundMark x1="70166" y1="74074" x2="70166" y2="740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24364" y="3071811"/>
            <a:ext cx="3786214" cy="141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1423" y="4500570"/>
            <a:ext cx="6086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67109" y="5429265"/>
            <a:ext cx="6315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696" b="97826" l="0" r="100000">
                        <a14:foregroundMark x1="98756" y1="56522" x2="98756" y2="56522"/>
                        <a14:foregroundMark x1="97398" y1="63043" x2="97398" y2="63043"/>
                        <a14:foregroundMark x1="96041" y1="69565" x2="96041" y2="69565"/>
                        <a14:foregroundMark x1="97738" y1="76087" x2="97738" y2="76087"/>
                        <a14:foregroundMark x1="98529" y1="36957" x2="98529" y2="36957"/>
                        <a14:foregroundMark x1="94457" y1="60870" x2="94457" y2="60870"/>
                        <a14:foregroundMark x1="91063" y1="39130" x2="91063" y2="39130"/>
                        <a14:foregroundMark x1="89819" y1="54348" x2="89819" y2="54348"/>
                        <a14:foregroundMark x1="88914" y1="76087" x2="88914" y2="76087"/>
                        <a14:foregroundMark x1="88348" y1="58696" x2="88348" y2="58696"/>
                        <a14:foregroundMark x1="87217" y1="43478" x2="87217" y2="43478"/>
                        <a14:foregroundMark x1="86312" y1="58696" x2="86312" y2="58696"/>
                        <a14:foregroundMark x1="84502" y1="47826" x2="84502" y2="47826"/>
                        <a14:foregroundMark x1="84163" y1="30435" x2="84163" y2="30435"/>
                        <a14:foregroundMark x1="83258" y1="41304" x2="83258" y2="41304"/>
                        <a14:foregroundMark x1="83032" y1="63043" x2="83032" y2="63043"/>
                        <a14:foregroundMark x1="79751" y1="60870" x2="79751" y2="60870"/>
                        <a14:foregroundMark x1="78054" y1="50000" x2="78054" y2="50000"/>
                        <a14:foregroundMark x1="77941" y1="30435" x2="77941" y2="30435"/>
                        <a14:foregroundMark x1="80204" y1="80435" x2="80204" y2="80435"/>
                        <a14:foregroundMark x1="73869" y1="54348" x2="73869" y2="54348"/>
                        <a14:foregroundMark x1="73869" y1="76087" x2="73869" y2="76087"/>
                        <a14:foregroundMark x1="73077" y1="76087" x2="73077" y2="76087"/>
                        <a14:foregroundMark x1="70814" y1="50000" x2="70814" y2="50000"/>
                        <a14:foregroundMark x1="68326" y1="47826" x2="68326" y2="47826"/>
                        <a14:foregroundMark x1="66968" y1="52174" x2="66968" y2="52174"/>
                        <a14:foregroundMark x1="64140" y1="45652" x2="64140" y2="45652"/>
                        <a14:foregroundMark x1="62896" y1="54348" x2="62896" y2="54348"/>
                        <a14:foregroundMark x1="64253" y1="60870" x2="64253" y2="60870"/>
                        <a14:foregroundMark x1="63688" y1="28261" x2="63688" y2="28261"/>
                        <a14:foregroundMark x1="61086" y1="54348" x2="61086" y2="54348"/>
                        <a14:foregroundMark x1="62330" y1="76087" x2="62330" y2="76087"/>
                        <a14:foregroundMark x1="58710" y1="60870" x2="58710" y2="60870"/>
                        <a14:foregroundMark x1="57919" y1="39130" x2="57919" y2="39130"/>
                        <a14:foregroundMark x1="57127" y1="63043" x2="57127" y2="63043"/>
                        <a14:foregroundMark x1="59050" y1="76087" x2="59050" y2="76087"/>
                        <a14:foregroundMark x1="56787" y1="73913" x2="56787" y2="73913"/>
                        <a14:foregroundMark x1="55543" y1="54348" x2="55543" y2="54348"/>
                        <a14:foregroundMark x1="53846" y1="41304" x2="53846" y2="41304"/>
                        <a14:foregroundMark x1="52828" y1="65217" x2="52828" y2="65217"/>
                        <a14:foregroundMark x1="53846" y1="52174" x2="53846" y2="52174"/>
                        <a14:foregroundMark x1="51584" y1="60870" x2="51584" y2="60870"/>
                        <a14:foregroundMark x1="53733" y1="26087" x2="53733" y2="26087"/>
                        <a14:foregroundMark x1="49774" y1="58696" x2="49774" y2="58696"/>
                        <a14:foregroundMark x1="48756" y1="50000" x2="48756" y2="50000"/>
                        <a14:foregroundMark x1="49774" y1="76087" x2="49774" y2="76087"/>
                        <a14:foregroundMark x1="53167" y1="52174" x2="53167" y2="52174"/>
                        <a14:foregroundMark x1="48982" y1="30435" x2="48982" y2="30435"/>
                        <a14:foregroundMark x1="46946" y1="52174" x2="46946" y2="52174"/>
                        <a14:foregroundMark x1="44910" y1="54348" x2="44910" y2="54348"/>
                        <a14:foregroundMark x1="43213" y1="54348" x2="43213" y2="54348"/>
                        <a14:foregroundMark x1="41516" y1="58696" x2="41516" y2="58696"/>
                        <a14:foregroundMark x1="40837" y1="82609" x2="40837" y2="82609"/>
                        <a14:foregroundMark x1="38122" y1="60870" x2="38122" y2="60870"/>
                        <a14:foregroundMark x1="36086" y1="78261" x2="36086" y2="78261"/>
                        <a14:foregroundMark x1="34163" y1="65217" x2="34163" y2="65217"/>
                        <a14:foregroundMark x1="32240" y1="58696" x2="32240" y2="58696"/>
                        <a14:foregroundMark x1="38575" y1="34783" x2="38575" y2="34783"/>
                        <a14:foregroundMark x1="33371" y1="84783" x2="33371" y2="84783"/>
                        <a14:foregroundMark x1="30543" y1="45652" x2="30543" y2="45652"/>
                        <a14:foregroundMark x1="29299" y1="63043" x2="29299" y2="63043"/>
                        <a14:foregroundMark x1="27036" y1="50000" x2="27036" y2="50000"/>
                        <a14:foregroundMark x1="26357" y1="63043" x2="26357" y2="63043"/>
                        <a14:foregroundMark x1="29977" y1="32609" x2="29977" y2="32609"/>
                        <a14:foregroundMark x1="26244" y1="36957" x2="26244" y2="36957"/>
                        <a14:foregroundMark x1="24548" y1="52174" x2="24548" y2="52174"/>
                        <a14:foregroundMark x1="24208" y1="26087" x2="24208" y2="26087"/>
                        <a14:foregroundMark x1="22511" y1="58696" x2="22511" y2="58696"/>
                        <a14:foregroundMark x1="21380" y1="41304" x2="21380" y2="41304"/>
                        <a14:foregroundMark x1="20814" y1="63043" x2="20814" y2="63043"/>
                        <a14:foregroundMark x1="22398" y1="76087" x2="22398" y2="76087"/>
                        <a14:foregroundMark x1="17986" y1="63043" x2="17986" y2="63043"/>
                        <a14:foregroundMark x1="16403" y1="54348" x2="16403" y2="54348"/>
                        <a14:foregroundMark x1="13914" y1="56522" x2="13914" y2="56522"/>
                        <a14:foregroundMark x1="12670" y1="56522" x2="12670" y2="56522"/>
                        <a14:foregroundMark x1="12217" y1="78261" x2="12217" y2="78261"/>
                        <a14:foregroundMark x1="13462" y1="32609" x2="13462" y2="32609"/>
                        <a14:foregroundMark x1="11086" y1="52174" x2="11086" y2="52174"/>
                        <a14:foregroundMark x1="8710" y1="54348" x2="8710" y2="54348"/>
                        <a14:foregroundMark x1="6674" y1="58696" x2="6674" y2="58696"/>
                        <a14:foregroundMark x1="5090" y1="58696" x2="5090" y2="58696"/>
                        <a14:foregroundMark x1="3846" y1="63043" x2="3846" y2="63043"/>
                        <a14:foregroundMark x1="8710" y1="32609" x2="8710" y2="32609"/>
                        <a14:foregroundMark x1="4977" y1="80435" x2="4977" y2="80435"/>
                        <a14:foregroundMark x1="2828" y1="36957" x2="2828" y2="36957"/>
                        <a14:foregroundMark x1="1810" y1="52174" x2="1810" y2="5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00" y="999071"/>
            <a:ext cx="8421275" cy="43821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9362" l="126" r="99121">
                        <a14:foregroundMark x1="98116" y1="42553" x2="98116" y2="42553"/>
                        <a14:foregroundMark x1="96482" y1="46809" x2="96482" y2="46809"/>
                        <a14:foregroundMark x1="94849" y1="42553" x2="94849" y2="42553"/>
                        <a14:foregroundMark x1="92588" y1="38298" x2="92588" y2="38298"/>
                        <a14:foregroundMark x1="90075" y1="46809" x2="90075" y2="46809"/>
                        <a14:foregroundMark x1="91206" y1="59574" x2="91206" y2="59574"/>
                        <a14:foregroundMark x1="92588" y1="19149" x2="92588" y2="19149"/>
                        <a14:foregroundMark x1="93844" y1="27660" x2="93844" y2="27660"/>
                        <a14:foregroundMark x1="86809" y1="42553" x2="86809" y2="42553"/>
                        <a14:foregroundMark x1="86558" y1="59574" x2="86558" y2="59574"/>
                        <a14:foregroundMark x1="84171" y1="59574" x2="84171" y2="59574"/>
                        <a14:foregroundMark x1="83668" y1="44681" x2="83668" y2="44681"/>
                        <a14:foregroundMark x1="80653" y1="44681" x2="80653" y2="44681"/>
                        <a14:foregroundMark x1="78894" y1="36170" x2="78894" y2="36170"/>
                        <a14:foregroundMark x1="78894" y1="63830" x2="78894" y2="63830"/>
                        <a14:foregroundMark x1="76256" y1="14894" x2="76256" y2="14894"/>
                        <a14:foregroundMark x1="75000" y1="40426" x2="75000" y2="40426"/>
                        <a14:foregroundMark x1="74623" y1="57447" x2="74623" y2="57447"/>
                        <a14:foregroundMark x1="73241" y1="46809" x2="73241" y2="46809"/>
                        <a14:foregroundMark x1="70226" y1="42553" x2="70226" y2="42553"/>
                        <a14:foregroundMark x1="70101" y1="14894" x2="70101" y2="14894"/>
                        <a14:foregroundMark x1="68970" y1="23404" x2="68970" y2="23404"/>
                        <a14:foregroundMark x1="67085" y1="42553" x2="67085" y2="42553"/>
                        <a14:foregroundMark x1="61935" y1="44681" x2="61935" y2="44681"/>
                        <a14:foregroundMark x1="60804" y1="63830" x2="60804" y2="63830"/>
                        <a14:foregroundMark x1="58291" y1="36170" x2="58291" y2="36170"/>
                        <a14:foregroundMark x1="57915" y1="53191" x2="57915" y2="53191"/>
                        <a14:foregroundMark x1="56533" y1="42553" x2="56533" y2="42553"/>
                        <a14:foregroundMark x1="55653" y1="65957" x2="55653" y2="65957"/>
                        <a14:foregroundMark x1="53894" y1="36170" x2="53894" y2="36170"/>
                        <a14:foregroundMark x1="51884" y1="40426" x2="51884" y2="40426"/>
                        <a14:foregroundMark x1="50126" y1="40426" x2="50126" y2="40426"/>
                        <a14:foregroundMark x1="53141" y1="14894" x2="53141" y2="14894"/>
                        <a14:foregroundMark x1="45603" y1="51064" x2="45603" y2="51064"/>
                        <a14:foregroundMark x1="45729" y1="40426" x2="45729" y2="40426"/>
                        <a14:foregroundMark x1="43970" y1="40426" x2="43970" y2="40426"/>
                        <a14:foregroundMark x1="38568" y1="31915" x2="38568" y2="31915"/>
                        <a14:foregroundMark x1="37688" y1="48936" x2="37688" y2="48936"/>
                        <a14:foregroundMark x1="37814" y1="21277" x2="37814" y2="21277"/>
                        <a14:foregroundMark x1="29648" y1="44681" x2="29648" y2="44681"/>
                        <a14:foregroundMark x1="33291" y1="42553" x2="33291" y2="42553"/>
                        <a14:foregroundMark x1="27513" y1="46809" x2="27513" y2="46809"/>
                        <a14:foregroundMark x1="25000" y1="44681" x2="25000" y2="44681"/>
                        <a14:foregroundMark x1="22613" y1="38298" x2="22613" y2="38298"/>
                        <a14:foregroundMark x1="21357" y1="21277" x2="21357" y2="21277"/>
                        <a14:foregroundMark x1="27764" y1="21277" x2="27764" y2="21277"/>
                        <a14:foregroundMark x1="17965" y1="44681" x2="17965" y2="44681"/>
                        <a14:foregroundMark x1="15955" y1="40426" x2="15955" y2="40426"/>
                        <a14:foregroundMark x1="13945" y1="40426" x2="13945" y2="40426"/>
                        <a14:foregroundMark x1="12437" y1="42553" x2="12437" y2="42553"/>
                        <a14:foregroundMark x1="8668" y1="31915" x2="8668" y2="31915"/>
                        <a14:foregroundMark x1="47362" y1="46809" x2="47362" y2="46809"/>
                        <a14:foregroundMark x1="47362" y1="46809" x2="47362" y2="46809"/>
                        <a14:foregroundMark x1="46734" y1="21277" x2="46734" y2="21277"/>
                        <a14:foregroundMark x1="42211" y1="34043" x2="42211" y2="34043"/>
                        <a14:foregroundMark x1="41206" y1="48936" x2="41206" y2="48936"/>
                        <a14:foregroundMark x1="42211" y1="19149" x2="42211" y2="19149"/>
                        <a14:foregroundMark x1="47613" y1="61702" x2="47613" y2="61702"/>
                        <a14:foregroundMark x1="20729" y1="48936" x2="20729" y2="48936"/>
                        <a14:foregroundMark x1="20226" y1="36170" x2="20226" y2="36170"/>
                        <a14:foregroundMark x1="23869" y1="61702" x2="23869" y2="61702"/>
                        <a14:foregroundMark x1="17714" y1="57447" x2="17714" y2="57447"/>
                        <a14:foregroundMark x1="16709" y1="21277" x2="16709" y2="21277"/>
                        <a14:foregroundMark x1="7035" y1="14894" x2="7035" y2="14894"/>
                        <a14:foregroundMark x1="7035" y1="38298" x2="7035" y2="38298"/>
                        <a14:foregroundMark x1="6156" y1="46809" x2="6156" y2="46809"/>
                        <a14:foregroundMark x1="4146" y1="31915" x2="4146" y2="31915"/>
                        <a14:foregroundMark x1="1005" y1="42553" x2="1005" y2="42553"/>
                        <a14:foregroundMark x1="11432" y1="19149" x2="11432" y2="19149"/>
                        <a14:foregroundMark x1="44849" y1="57447" x2="44849" y2="57447"/>
                        <a14:backgroundMark x1="66457" y1="19149" x2="66457" y2="19149"/>
                        <a14:backgroundMark x1="1884" y1="57447" x2="1884" y2="57447"/>
                        <a14:backgroundMark x1="20352" y1="68085" x2="20352" y2="68085"/>
                        <a14:backgroundMark x1="31658" y1="27660" x2="31658" y2="27660"/>
                        <a14:backgroundMark x1="37186" y1="72340" x2="37186" y2="72340"/>
                        <a14:backgroundMark x1="14950" y1="14894" x2="14950" y2="14894"/>
                        <a14:backgroundMark x1="11307" y1="38298" x2="11307" y2="38298"/>
                        <a14:backgroundMark x1="7789" y1="40426" x2="7789" y2="4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33" y="1619328"/>
            <a:ext cx="7582958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7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21" y="500043"/>
            <a:ext cx="5000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538" y="1714489"/>
            <a:ext cx="27622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8348" y="3929066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2728" y="5286389"/>
            <a:ext cx="3238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5473" y="5286388"/>
            <a:ext cx="714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1" y="3714753"/>
            <a:ext cx="6572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8943" y="3857628"/>
            <a:ext cx="24860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81752" y="2714620"/>
            <a:ext cx="438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38942" y="2786058"/>
            <a:ext cx="2552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602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25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932" y="571481"/>
            <a:ext cx="1092630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932" y="1697818"/>
            <a:ext cx="33623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233" y="3000372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3731" y="3643315"/>
            <a:ext cx="2381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165" y="4286257"/>
            <a:ext cx="23050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8997" y="4857761"/>
            <a:ext cx="1619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49330" y="5643579"/>
            <a:ext cx="6953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10248" y="2478757"/>
            <a:ext cx="17716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95803" y="3463389"/>
            <a:ext cx="4501702" cy="126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95868" y="4857761"/>
            <a:ext cx="33337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56079" y="5832393"/>
            <a:ext cx="1581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667769" y="5929330"/>
            <a:ext cx="12096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376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4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920" y="595302"/>
            <a:ext cx="10740324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9479" y="2643182"/>
            <a:ext cx="232530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5522" y="3286126"/>
            <a:ext cx="214314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9545" y="3984284"/>
            <a:ext cx="205979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5522" y="4828561"/>
            <a:ext cx="1482730" cy="64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5522" y="5719776"/>
            <a:ext cx="988356" cy="58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81687" y="2121567"/>
            <a:ext cx="1516473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89816" y="3143249"/>
            <a:ext cx="4109942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62547" y="4462665"/>
            <a:ext cx="2856215" cy="77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6487" y="5618557"/>
            <a:ext cx="132397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9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625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425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43" y="456903"/>
            <a:ext cx="10770396" cy="241016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6364" l="966" r="99517">
                        <a14:foregroundMark x1="95652" y1="36364" x2="95652" y2="36364"/>
                        <a14:foregroundMark x1="96135" y1="47727" x2="96135" y2="47727"/>
                        <a14:foregroundMark x1="96135" y1="25000" x2="96135" y2="25000"/>
                        <a14:foregroundMark x1="91304" y1="72727" x2="91304" y2="72727"/>
                        <a14:foregroundMark x1="88406" y1="61364" x2="88406" y2="61364"/>
                        <a14:foregroundMark x1="87440" y1="40909" x2="87440" y2="40909"/>
                        <a14:foregroundMark x1="76812" y1="43182" x2="76812" y2="43182"/>
                        <a14:foregroundMark x1="73913" y1="59091" x2="73913" y2="59091"/>
                        <a14:foregroundMark x1="73913" y1="31818" x2="73913" y2="31818"/>
                        <a14:foregroundMark x1="65217" y1="34091" x2="65217" y2="34091"/>
                        <a14:foregroundMark x1="64251" y1="54545" x2="64251" y2="54545"/>
                        <a14:foregroundMark x1="49275" y1="56818" x2="49275" y2="56818"/>
                        <a14:foregroundMark x1="32850" y1="45455" x2="32850" y2="45455"/>
                        <a14:foregroundMark x1="27053" y1="54545" x2="27053" y2="54545"/>
                        <a14:foregroundMark x1="16908" y1="45455" x2="16908" y2="45455"/>
                        <a14:foregroundMark x1="3865" y1="45455" x2="386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025" y="2867064"/>
            <a:ext cx="1971950" cy="41915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70" y="3286222"/>
            <a:ext cx="1362265" cy="73352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96" y="3502180"/>
            <a:ext cx="419158" cy="25721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658" y="3173521"/>
            <a:ext cx="3458058" cy="91452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31" y="3414827"/>
            <a:ext cx="2705478" cy="476316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128" b="89744" l="1932" r="98068">
                        <a14:foregroundMark x1="95169" y1="64103" x2="95169" y2="64103"/>
                        <a14:foregroundMark x1="76812" y1="20513" x2="76812" y2="20513"/>
                        <a14:foregroundMark x1="72947" y1="46154" x2="72947" y2="46154"/>
                        <a14:foregroundMark x1="72947" y1="23077" x2="72947" y2="23077"/>
                        <a14:foregroundMark x1="67633" y1="23077" x2="67633" y2="23077"/>
                        <a14:foregroundMark x1="66667" y1="46154" x2="66667" y2="46154"/>
                        <a14:foregroundMark x1="48792" y1="48718" x2="48792" y2="48718"/>
                        <a14:foregroundMark x1="35266" y1="33333" x2="35266" y2="33333"/>
                        <a14:foregroundMark x1="29469" y1="48718" x2="29469" y2="48718"/>
                        <a14:foregroundMark x1="19807" y1="43590" x2="19807" y2="43590"/>
                        <a14:foregroundMark x1="6280" y1="33333" x2="6280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140" y="4088049"/>
            <a:ext cx="1971950" cy="37152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70" y="4702191"/>
            <a:ext cx="1657581" cy="514422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71" y="4570755"/>
            <a:ext cx="2543530" cy="75258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53" y="4830796"/>
            <a:ext cx="447737" cy="257211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12" y="4694597"/>
            <a:ext cx="1848108" cy="504895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6" y="5591410"/>
            <a:ext cx="1638529" cy="733527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351" y="5859629"/>
            <a:ext cx="2686425" cy="485843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71" y="5550233"/>
            <a:ext cx="3096057" cy="781159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90" y="5998182"/>
            <a:ext cx="419158" cy="2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6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03" y="365125"/>
            <a:ext cx="9611497" cy="1905266"/>
          </a:xfr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768" r="97980">
                        <a14:foregroundMark x1="19697" y1="50000" x2="19697" y2="50000"/>
                        <a14:foregroundMark x1="19444" y1="61250" x2="19444" y2="61250"/>
                        <a14:foregroundMark x1="28788" y1="47500" x2="28788" y2="47500"/>
                        <a14:foregroundMark x1="32828" y1="35000" x2="32828" y2="35000"/>
                        <a14:foregroundMark x1="33081" y1="53750" x2="33081" y2="53750"/>
                        <a14:foregroundMark x1="41667" y1="53750" x2="41667" y2="53750"/>
                        <a14:foregroundMark x1="38131" y1="67500" x2="38131" y2="67500"/>
                        <a14:foregroundMark x1="35354" y1="83750" x2="35354" y2="83750"/>
                        <a14:foregroundMark x1="47727" y1="61250" x2="47727" y2="61250"/>
                        <a14:foregroundMark x1="56061" y1="46250" x2="56061" y2="46250"/>
                        <a14:foregroundMark x1="54040" y1="62500" x2="54040" y2="62500"/>
                        <a14:foregroundMark x1="56061" y1="60000" x2="56061" y2="60000"/>
                        <a14:foregroundMark x1="63384" y1="45000" x2="63384" y2="45000"/>
                        <a14:foregroundMark x1="63384" y1="65000" x2="63384" y2="65000"/>
                        <a14:foregroundMark x1="67172" y1="37500" x2="67172" y2="37500"/>
                        <a14:foregroundMark x1="66919" y1="52500" x2="66919" y2="52500"/>
                        <a14:foregroundMark x1="72980" y1="58750" x2="72980" y2="58750"/>
                        <a14:foregroundMark x1="84848" y1="56250" x2="84848" y2="56250"/>
                        <a14:foregroundMark x1="93687" y1="60000" x2="93687" y2="60000"/>
                        <a14:foregroundMark x1="89141" y1="17500" x2="89141" y2="17500"/>
                        <a14:foregroundMark x1="84091" y1="23750" x2="84091" y2="23750"/>
                        <a14:foregroundMark x1="80303" y1="47500" x2="80303" y2="47500"/>
                        <a14:foregroundMark x1="80303" y1="61250" x2="80303" y2="61250"/>
                        <a14:foregroundMark x1="74242" y1="52500" x2="74242" y2="52500"/>
                        <a14:foregroundMark x1="63131" y1="36250" x2="63131" y2="36250"/>
                        <a14:foregroundMark x1="12374" y1="68750" x2="12374" y2="68750"/>
                        <a14:foregroundMark x1="94949" y1="45000" x2="94949" y2="45000"/>
                        <a14:foregroundMark x1="46465" y1="48750" x2="46465" y2="48750"/>
                        <a14:backgroundMark x1="5808" y1="40000" x2="5808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7" y="2504946"/>
            <a:ext cx="2525011" cy="51010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100000" l="1786" r="97449">
                        <a14:foregroundMark x1="8929" y1="54762" x2="8929" y2="54762"/>
                        <a14:foregroundMark x1="12755" y1="80952" x2="12755" y2="80952"/>
                        <a14:foregroundMark x1="14541" y1="79762" x2="14541" y2="79762"/>
                        <a14:foregroundMark x1="20918" y1="73810" x2="20918" y2="73810"/>
                        <a14:foregroundMark x1="20918" y1="83333" x2="20918" y2="83333"/>
                        <a14:foregroundMark x1="32908" y1="54762" x2="32908" y2="54762"/>
                        <a14:foregroundMark x1="31122" y1="70238" x2="31122" y2="70238"/>
                        <a14:foregroundMark x1="41327" y1="63095" x2="41327" y2="63095"/>
                        <a14:foregroundMark x1="37245" y1="77381" x2="37245" y2="77381"/>
                        <a14:foregroundMark x1="35459" y1="90476" x2="35459" y2="90476"/>
                        <a14:foregroundMark x1="30612" y1="80952" x2="30612" y2="80952"/>
                        <a14:foregroundMark x1="47449" y1="67857" x2="47449" y2="67857"/>
                        <a14:foregroundMark x1="45918" y1="57143" x2="45918" y2="57143"/>
                        <a14:foregroundMark x1="57653" y1="63095" x2="57653" y2="63095"/>
                        <a14:foregroundMark x1="57653" y1="70238" x2="57653" y2="70238"/>
                        <a14:foregroundMark x1="69898" y1="41667" x2="69898" y2="41667"/>
                        <a14:foregroundMark x1="69898" y1="60714" x2="69898" y2="60714"/>
                        <a14:foregroundMark x1="69133" y1="52381" x2="69133" y2="52381"/>
                        <a14:foregroundMark x1="77551" y1="60714" x2="77551" y2="60714"/>
                        <a14:foregroundMark x1="85204" y1="53571" x2="85204" y2="53571"/>
                        <a14:foregroundMark x1="85714" y1="67857" x2="85714" y2="67857"/>
                        <a14:foregroundMark x1="89286" y1="57143" x2="89286" y2="57143"/>
                        <a14:foregroundMark x1="89031" y1="33333" x2="89031" y2="33333"/>
                        <a14:foregroundMark x1="94388" y1="26190" x2="94388" y2="26190"/>
                        <a14:foregroundMark x1="93367" y1="35714" x2="93367" y2="35714"/>
                        <a14:foregroundMark x1="12755" y1="91667" x2="12755" y2="91667"/>
                        <a14:foregroundMark x1="78571" y1="52381" x2="78571" y2="52381"/>
                        <a14:foregroundMark x1="33929" y1="96429" x2="33929" y2="96429"/>
                        <a14:foregroundMark x1="23214" y1="72619" x2="23214" y2="72619"/>
                        <a14:foregroundMark x1="22959" y1="82143" x2="22959" y2="82143"/>
                        <a14:foregroundMark x1="70663" y1="30952" x2="70663" y2="30952"/>
                        <a14:foregroundMark x1="18622" y1="83333" x2="18622" y2="83333"/>
                        <a14:foregroundMark x1="7653" y1="78571" x2="7653" y2="78571"/>
                        <a14:foregroundMark x1="10204" y1="75000" x2="10204" y2="75000"/>
                        <a14:foregroundMark x1="90561" y1="32143" x2="90561" y2="3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7" y="2998387"/>
            <a:ext cx="2224151" cy="47660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511" b="89362" l="2955" r="98636">
                        <a14:foregroundMark x1="5000" y1="62766" x2="5000" y2="62766"/>
                        <a14:foregroundMark x1="4318" y1="72340" x2="4318" y2="72340"/>
                        <a14:foregroundMark x1="13409" y1="63830" x2="13409" y2="63830"/>
                        <a14:foregroundMark x1="13864" y1="72340" x2="13864" y2="72340"/>
                        <a14:foregroundMark x1="19773" y1="50000" x2="19773" y2="50000"/>
                        <a14:foregroundMark x1="26591" y1="69149" x2="26591" y2="69149"/>
                        <a14:foregroundMark x1="19773" y1="72340" x2="19773" y2="72340"/>
                        <a14:foregroundMark x1="15909" y1="67021" x2="15909" y2="67021"/>
                        <a14:foregroundMark x1="21591" y1="40426" x2="21591" y2="40426"/>
                        <a14:foregroundMark x1="33409" y1="63830" x2="33409" y2="63830"/>
                        <a14:foregroundMark x1="46818" y1="61702" x2="46818" y2="61702"/>
                        <a14:foregroundMark x1="49318" y1="73404" x2="49318" y2="73404"/>
                        <a14:foregroundMark x1="55455" y1="65957" x2="55455" y2="65957"/>
                        <a14:foregroundMark x1="55682" y1="57447" x2="55682" y2="57447"/>
                        <a14:foregroundMark x1="65000" y1="45745" x2="65000" y2="45745"/>
                        <a14:foregroundMark x1="70682" y1="60638" x2="70682" y2="60638"/>
                        <a14:foregroundMark x1="76364" y1="57447" x2="76364" y2="57447"/>
                        <a14:foregroundMark x1="77500" y1="52128" x2="77500" y2="52128"/>
                        <a14:foregroundMark x1="82273" y1="54255" x2="82273" y2="54255"/>
                        <a14:foregroundMark x1="82955" y1="64894" x2="82955" y2="64894"/>
                        <a14:foregroundMark x1="86136" y1="58511" x2="86136" y2="58511"/>
                        <a14:foregroundMark x1="85909" y1="34043" x2="85909" y2="34043"/>
                        <a14:foregroundMark x1="88864" y1="21277" x2="88864" y2="21277"/>
                        <a14:foregroundMark x1="88864" y1="31915" x2="88864" y2="31915"/>
                        <a14:foregroundMark x1="88409" y1="14894" x2="88409" y2="14894"/>
                        <a14:foregroundMark x1="93409" y1="53191" x2="93409" y2="53191"/>
                        <a14:foregroundMark x1="65909" y1="67021" x2="65909" y2="67021"/>
                        <a14:foregroundMark x1="4773" y1="48936" x2="4773" y2="48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7" y="3513810"/>
            <a:ext cx="2445055" cy="52235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19" b="99145" l="3667" r="98000">
                        <a14:foregroundMark x1="13333" y1="34188" x2="13333" y2="34188"/>
                        <a14:foregroundMark x1="11000" y1="17949" x2="11000" y2="17949"/>
                        <a14:foregroundMark x1="9667" y1="52991" x2="9667" y2="52991"/>
                        <a14:foregroundMark x1="23667" y1="48718" x2="23667" y2="48718"/>
                        <a14:foregroundMark x1="24000" y1="56410" x2="24000" y2="56410"/>
                        <a14:foregroundMark x1="38333" y1="45299" x2="38333" y2="45299"/>
                        <a14:foregroundMark x1="63667" y1="21368" x2="63667" y2="21368"/>
                        <a14:foregroundMark x1="69333" y1="43590" x2="69333" y2="43590"/>
                        <a14:foregroundMark x1="93000" y1="33333" x2="93000" y2="33333"/>
                        <a14:foregroundMark x1="87333" y1="59829" x2="87333" y2="59829"/>
                        <a14:foregroundMark x1="83667" y1="71795" x2="83667" y2="71795"/>
                        <a14:foregroundMark x1="73667" y1="88034" x2="73667" y2="88034"/>
                        <a14:foregroundMark x1="83333" y1="31624" x2="83333" y2="31624"/>
                        <a14:backgroundMark x1="81000" y1="13675" x2="81000" y2="136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84" y="1823879"/>
            <a:ext cx="2289803" cy="89302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509" r="100000">
                        <a14:foregroundMark x1="8772" y1="39552" x2="8772" y2="39552"/>
                        <a14:foregroundMark x1="7895" y1="66418" x2="7895" y2="66418"/>
                        <a14:foregroundMark x1="15570" y1="60448" x2="15570" y2="60448"/>
                        <a14:foregroundMark x1="15789" y1="54478" x2="15789" y2="54478"/>
                        <a14:foregroundMark x1="26974" y1="32090" x2="26974" y2="32090"/>
                        <a14:foregroundMark x1="25219" y1="26866" x2="25219" y2="26866"/>
                        <a14:foregroundMark x1="28509" y1="59701" x2="28509" y2="59701"/>
                        <a14:foregroundMark x1="56360" y1="37313" x2="56360" y2="37313"/>
                        <a14:foregroundMark x1="45395" y1="43284" x2="45395" y2="43284"/>
                        <a14:foregroundMark x1="41886" y1="44776" x2="41886" y2="44776"/>
                        <a14:foregroundMark x1="46053" y1="12687" x2="46053" y2="12687"/>
                        <a14:foregroundMark x1="51096" y1="42537" x2="51096" y2="42537"/>
                        <a14:foregroundMark x1="60307" y1="32090" x2="60307" y2="32090"/>
                        <a14:foregroundMark x1="66447" y1="40299" x2="66447" y2="40299"/>
                        <a14:foregroundMark x1="71053" y1="37313" x2="71053" y2="37313"/>
                        <a14:foregroundMark x1="74561" y1="38806" x2="74561" y2="38806"/>
                        <a14:foregroundMark x1="78728" y1="17910" x2="78728" y2="17910"/>
                        <a14:foregroundMark x1="74123" y1="20149" x2="74123" y2="20149"/>
                        <a14:foregroundMark x1="79605" y1="40299" x2="79605" y2="40299"/>
                        <a14:foregroundMark x1="84211" y1="28358" x2="84211" y2="28358"/>
                        <a14:foregroundMark x1="89912" y1="42537" x2="89912" y2="42537"/>
                        <a14:foregroundMark x1="93421" y1="40299" x2="93421" y2="40299"/>
                        <a14:foregroundMark x1="96491" y1="42537" x2="96491" y2="42537"/>
                        <a14:foregroundMark x1="99123" y1="23134" x2="99123" y2="23134"/>
                        <a14:foregroundMark x1="94956" y1="23134" x2="94956" y2="23134"/>
                        <a14:foregroundMark x1="95614" y1="23134" x2="95614" y2="23134"/>
                        <a14:foregroundMark x1="81140" y1="61194" x2="81140" y2="61194"/>
                        <a14:foregroundMark x1="78289" y1="71642" x2="78289" y2="71642"/>
                        <a14:foregroundMark x1="73684" y1="63433" x2="73684" y2="63433"/>
                        <a14:foregroundMark x1="70395" y1="66418" x2="70395" y2="66418"/>
                        <a14:foregroundMark x1="68860" y1="54478" x2="68860" y2="54478"/>
                        <a14:foregroundMark x1="66886" y1="75373" x2="66886" y2="75373"/>
                        <a14:foregroundMark x1="70833" y1="79104" x2="70833" y2="79104"/>
                        <a14:foregroundMark x1="61842" y1="80597" x2="61842" y2="80597"/>
                        <a14:foregroundMark x1="57237" y1="80597" x2="57237" y2="80597"/>
                        <a14:foregroundMark x1="51754" y1="73881" x2="51754" y2="73881"/>
                        <a14:foregroundMark x1="47368" y1="79104" x2="47368" y2="79104"/>
                        <a14:foregroundMark x1="24561" y1="60448" x2="24561" y2="60448"/>
                        <a14:foregroundMark x1="24561" y1="60448" x2="24561" y2="60448"/>
                        <a14:backgroundMark x1="36404" y1="23134" x2="36404" y2="23134"/>
                        <a14:backgroundMark x1="51754" y1="19403" x2="51754" y2="19403"/>
                        <a14:backgroundMark x1="65570" y1="20896" x2="65570" y2="20896"/>
                        <a14:backgroundMark x1="59868" y1="67164" x2="59868" y2="67164"/>
                        <a14:backgroundMark x1="86404" y1="82090" x2="86404" y2="82090"/>
                        <a14:backgroundMark x1="80263" y1="88806" x2="80263" y2="88806"/>
                        <a14:backgroundMark x1="91667" y1="15672" x2="91667" y2="15672"/>
                        <a14:backgroundMark x1="94518" y1="77612" x2="94518" y2="77612"/>
                        <a14:backgroundMark x1="74781" y1="31343" x2="74781" y2="31343"/>
                        <a14:backgroundMark x1="65789" y1="7463" x2="65789" y2="7463"/>
                        <a14:backgroundMark x1="84211" y1="8955" x2="84211" y2="8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04" y="2756661"/>
            <a:ext cx="3465344" cy="101832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0" b="100000" l="1480" r="100000">
                        <a14:foregroundMark x1="9091" y1="48966" x2="9091" y2="48966"/>
                        <a14:foregroundMark x1="10994" y1="31724" x2="10994" y2="31724"/>
                        <a14:foregroundMark x1="12474" y1="31724" x2="12474" y2="31724"/>
                        <a14:foregroundMark x1="11839" y1="48966" x2="11839" y2="48966"/>
                        <a14:foregroundMark x1="13319" y1="48966" x2="13319" y2="48966"/>
                        <a14:foregroundMark x1="8457" y1="68276" x2="8457" y2="68276"/>
                        <a14:foregroundMark x1="18605" y1="51724" x2="18605" y2="51724"/>
                        <a14:foregroundMark x1="18393" y1="59310" x2="18393" y2="59310"/>
                        <a14:foregroundMark x1="28118" y1="57931" x2="28118" y2="57931"/>
                        <a14:foregroundMark x1="30867" y1="57931" x2="30867" y2="57931"/>
                        <a14:foregroundMark x1="36786" y1="44138" x2="36786" y2="44138"/>
                        <a14:foregroundMark x1="29598" y1="35172" x2="29598" y2="35172"/>
                        <a14:foregroundMark x1="38478" y1="55862" x2="38478" y2="55862"/>
                        <a14:foregroundMark x1="43552" y1="40690" x2="43552" y2="40690"/>
                        <a14:foregroundMark x1="48203" y1="41379" x2="48203" y2="41379"/>
                        <a14:foregroundMark x1="48626" y1="21379" x2="48626" y2="21379"/>
                        <a14:foregroundMark x1="48626" y1="72414" x2="48626" y2="72414"/>
                        <a14:foregroundMark x1="50740" y1="62759" x2="50740" y2="62759"/>
                        <a14:foregroundMark x1="55603" y1="80000" x2="55603" y2="80000"/>
                        <a14:foregroundMark x1="60677" y1="82759" x2="60677" y2="82759"/>
                        <a14:foregroundMark x1="44186" y1="55172" x2="44186" y2="55172"/>
                        <a14:foregroundMark x1="47569" y1="55862" x2="47569" y2="55862"/>
                        <a14:foregroundMark x1="34038" y1="57931" x2="34038" y2="57931"/>
                        <a14:foregroundMark x1="29598" y1="57931" x2="29598" y2="57931"/>
                        <a14:foregroundMark x1="26850" y1="59310" x2="26850" y2="59310"/>
                        <a14:foregroundMark x1="49049" y1="55862" x2="49049" y2="55862"/>
                        <a14:foregroundMark x1="66385" y1="55862" x2="66385" y2="55862"/>
                        <a14:foregroundMark x1="54757" y1="43448" x2="54757" y2="43448"/>
                        <a14:foregroundMark x1="62368" y1="31724" x2="62368" y2="31724"/>
                        <a14:foregroundMark x1="69556" y1="32414" x2="69556" y2="32414"/>
                        <a14:foregroundMark x1="77378" y1="38621" x2="77378" y2="38621"/>
                        <a14:foregroundMark x1="76110" y1="42759" x2="76110" y2="42759"/>
                        <a14:foregroundMark x1="83721" y1="33103" x2="83721" y2="33103"/>
                        <a14:foregroundMark x1="87738" y1="37931" x2="87738" y2="37931"/>
                        <a14:foregroundMark x1="94503" y1="10345" x2="94503" y2="10345"/>
                        <a14:foregroundMark x1="90698" y1="13793" x2="90698" y2="13793"/>
                        <a14:foregroundMark x1="87315" y1="16552" x2="87315" y2="16552"/>
                        <a14:foregroundMark x1="89218" y1="56552" x2="89218" y2="56552"/>
                        <a14:foregroundMark x1="86892" y1="57241" x2="86892" y2="57241"/>
                        <a14:foregroundMark x1="83087" y1="64828" x2="83087" y2="64828"/>
                        <a14:foregroundMark x1="78858" y1="66897" x2="78858" y2="66897"/>
                        <a14:foregroundMark x1="73784" y1="79310" x2="73784" y2="79310"/>
                        <a14:foregroundMark x1="78013" y1="82759" x2="78013" y2="82759"/>
                        <a14:foregroundMark x1="66808" y1="84828" x2="66808" y2="84828"/>
                        <a14:foregroundMark x1="40169" y1="55172" x2="40169" y2="55172"/>
                        <a14:foregroundMark x1="84144" y1="60000" x2="84144" y2="60000"/>
                        <a14:foregroundMark x1="31712" y1="57931" x2="31712" y2="57931"/>
                        <a14:foregroundMark x1="64905" y1="55172" x2="64905" y2="55172"/>
                        <a14:backgroundMark x1="63002" y1="8966" x2="63002" y2="8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48" y="3607510"/>
            <a:ext cx="3178158" cy="97427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16" b="94079" l="150" r="98802">
                        <a14:foregroundMark x1="3593" y1="48026" x2="3593" y2="48026"/>
                        <a14:foregroundMark x1="14970" y1="46711" x2="14970" y2="46711"/>
                        <a14:foregroundMark x1="14820" y1="59211" x2="14820" y2="59211"/>
                        <a14:foregroundMark x1="22305" y1="50658" x2="22305" y2="50658"/>
                        <a14:foregroundMark x1="22754" y1="20395" x2="22754" y2="20395"/>
                        <a14:foregroundMark x1="24551" y1="67763" x2="24551" y2="67763"/>
                        <a14:foregroundMark x1="29192" y1="80263" x2="29192" y2="80263"/>
                        <a14:foregroundMark x1="33383" y1="78289" x2="33383" y2="78289"/>
                        <a14:foregroundMark x1="29641" y1="19737" x2="29641" y2="19737"/>
                        <a14:foregroundMark x1="32335" y1="13816" x2="32335" y2="13816"/>
                        <a14:foregroundMark x1="34880" y1="19737" x2="34880" y2="19737"/>
                        <a14:foregroundMark x1="36527" y1="15132" x2="36527" y2="15132"/>
                        <a14:foregroundMark x1="30689" y1="13816" x2="30689" y2="13816"/>
                        <a14:foregroundMark x1="34431" y1="15132" x2="34431" y2="15132"/>
                        <a14:foregroundMark x1="36826" y1="13158" x2="36826" y2="13158"/>
                        <a14:foregroundMark x1="41467" y1="44079" x2="41467" y2="44079"/>
                        <a14:foregroundMark x1="50000" y1="35526" x2="50000" y2="35526"/>
                        <a14:foregroundMark x1="54491" y1="38816" x2="54491" y2="38816"/>
                        <a14:foregroundMark x1="54192" y1="13158" x2="54192" y2="13158"/>
                        <a14:foregroundMark x1="63922" y1="34211" x2="63922" y2="34211"/>
                        <a14:foregroundMark x1="63922" y1="40132" x2="63922" y2="40132"/>
                        <a14:foregroundMark x1="72006" y1="25000" x2="72006" y2="25000"/>
                        <a14:foregroundMark x1="77395" y1="30921" x2="77395" y2="30921"/>
                        <a14:foregroundMark x1="80539" y1="33553" x2="80539" y2="33553"/>
                        <a14:foregroundMark x1="83832" y1="28289" x2="83832" y2="28289"/>
                        <a14:foregroundMark x1="94012" y1="21711" x2="94012" y2="21711"/>
                        <a14:backgroundMark x1="39371" y1="35526" x2="39371" y2="35526"/>
                        <a14:backgroundMark x1="32934" y1="35526" x2="32934" y2="35526"/>
                        <a14:backgroundMark x1="33982" y1="11184" x2="33982" y2="11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21" y="3814922"/>
            <a:ext cx="2729422" cy="62106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653" b="88430" l="1337" r="100000">
                        <a14:foregroundMark x1="6818" y1="25620" x2="6818" y2="25620"/>
                        <a14:foregroundMark x1="6150" y1="59504" x2="6150" y2="59504"/>
                        <a14:foregroundMark x1="7487" y1="56198" x2="7487" y2="56198"/>
                        <a14:foregroundMark x1="9492" y1="18182" x2="9492" y2="18182"/>
                        <a14:foregroundMark x1="13770" y1="41322" x2="13770" y2="41322"/>
                        <a14:foregroundMark x1="14037" y1="51240" x2="14037" y2="51240"/>
                        <a14:foregroundMark x1="18984" y1="51240" x2="18984" y2="51240"/>
                        <a14:foregroundMark x1="30214" y1="47934" x2="30214" y2="47934"/>
                        <a14:foregroundMark x1="41310" y1="47934" x2="41310" y2="47934"/>
                        <a14:foregroundMark x1="24866" y1="15702" x2="24866" y2="15702"/>
                        <a14:foregroundMark x1="29412" y1="31405" x2="29412" y2="31405"/>
                        <a14:foregroundMark x1="34091" y1="28926" x2="34091" y2="28926"/>
                        <a14:foregroundMark x1="40508" y1="14050" x2="40508" y2="14050"/>
                        <a14:foregroundMark x1="43583" y1="28099" x2="43583" y2="28099"/>
                        <a14:foregroundMark x1="30214" y1="64463" x2="30214" y2="64463"/>
                        <a14:foregroundMark x1="47594" y1="46281" x2="47594" y2="46281"/>
                        <a14:foregroundMark x1="53610" y1="38017" x2="53610" y2="38017"/>
                        <a14:foregroundMark x1="53610" y1="50413" x2="53610" y2="50413"/>
                        <a14:foregroundMark x1="62032" y1="45455" x2="62032" y2="45455"/>
                        <a14:foregroundMark x1="61364" y1="28926" x2="61364" y2="28926"/>
                        <a14:foregroundMark x1="63636" y1="19008" x2="63636" y2="19008"/>
                        <a14:foregroundMark x1="69118" y1="31405" x2="69118" y2="31405"/>
                        <a14:foregroundMark x1="75668" y1="27273" x2="75668" y2="27273"/>
                        <a14:foregroundMark x1="78877" y1="17355" x2="78877" y2="17355"/>
                        <a14:foregroundMark x1="82620" y1="17355" x2="82620" y2="17355"/>
                        <a14:foregroundMark x1="69251" y1="58678" x2="69251" y2="58678"/>
                        <a14:foregroundMark x1="87032" y1="47934" x2="87032" y2="47934"/>
                        <a14:foregroundMark x1="90374" y1="30579" x2="90374" y2="30579"/>
                        <a14:foregroundMark x1="92380" y1="23967" x2="92380" y2="23967"/>
                        <a14:foregroundMark x1="94786" y1="44628" x2="94786" y2="44628"/>
                        <a14:foregroundMark x1="93048" y1="56198" x2="93048" y2="56198"/>
                        <a14:foregroundMark x1="98262" y1="40496" x2="98262" y2="40496"/>
                        <a14:foregroundMark x1="3342" y1="39669" x2="3342" y2="39669"/>
                        <a14:foregroundMark x1="5749" y1="15702" x2="5749" y2="15702"/>
                        <a14:foregroundMark x1="86096" y1="53719" x2="86096" y2="53719"/>
                        <a14:foregroundMark x1="65775" y1="13223" x2="65775" y2="13223"/>
                        <a14:foregroundMark x1="45053" y1="23140" x2="45053" y2="23140"/>
                        <a14:foregroundMark x1="32754" y1="58678" x2="32754" y2="58678"/>
                        <a14:backgroundMark x1="87567" y1="21488" x2="87567" y2="21488"/>
                        <a14:backgroundMark x1="80749" y1="32231" x2="80749" y2="32231"/>
                        <a14:backgroundMark x1="4144" y1="22314" x2="4144" y2="22314"/>
                        <a14:backgroundMark x1="23396" y1="12397" x2="23396" y2="12397"/>
                        <a14:backgroundMark x1="39037" y1="12397" x2="39037" y2="12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88" y="4392796"/>
            <a:ext cx="4809454" cy="778000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9057">
                        <a14:foregroundMark x1="20755" y1="5952" x2="20755" y2="5952"/>
                        <a14:foregroundMark x1="30660" y1="53571" x2="30660" y2="53571"/>
                        <a14:foregroundMark x1="32075" y1="61905" x2="32075" y2="61905"/>
                        <a14:foregroundMark x1="48585" y1="27381" x2="48585" y2="27381"/>
                        <a14:foregroundMark x1="70755" y1="38095" x2="70755" y2="38095"/>
                        <a14:foregroundMark x1="83962" y1="38095" x2="83962" y2="38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7" y="5127598"/>
            <a:ext cx="1568591" cy="621517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247" b="89691" l="0" r="98618">
                        <a14:foregroundMark x1="20737" y1="19588" x2="20737" y2="19588"/>
                        <a14:foregroundMark x1="19816" y1="59794" x2="19816" y2="59794"/>
                        <a14:foregroundMark x1="35945" y1="49485" x2="35945" y2="49485"/>
                        <a14:foregroundMark x1="37327" y1="58763" x2="37327" y2="58763"/>
                        <a14:foregroundMark x1="55300" y1="31959" x2="55300" y2="31959"/>
                        <a14:foregroundMark x1="75115" y1="38144" x2="75115" y2="38144"/>
                        <a14:foregroundMark x1="88018" y1="44330" x2="88018" y2="44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9" y="5672073"/>
            <a:ext cx="1484736" cy="663684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8246" l="1347" r="98990">
                        <a14:foregroundMark x1="26263" y1="50000" x2="26263" y2="50000"/>
                        <a14:foregroundMark x1="23906" y1="63158" x2="23906" y2="63158"/>
                        <a14:foregroundMark x1="21212" y1="12281" x2="21212" y2="12281"/>
                        <a14:foregroundMark x1="48485" y1="63158" x2="48485" y2="63158"/>
                        <a14:foregroundMark x1="45455" y1="40351" x2="45455" y2="40351"/>
                        <a14:foregroundMark x1="51515" y1="65789" x2="51515" y2="65789"/>
                        <a14:foregroundMark x1="62290" y1="30702" x2="62290" y2="30702"/>
                        <a14:foregroundMark x1="70370" y1="83333" x2="70370" y2="83333"/>
                        <a14:foregroundMark x1="81481" y1="71930" x2="81481" y2="71930"/>
                        <a14:foregroundMark x1="83502" y1="28070" x2="83502" y2="28070"/>
                        <a14:foregroundMark x1="88215" y1="9649" x2="88215" y2="9649"/>
                        <a14:foregroundMark x1="67677" y1="9649" x2="67677" y2="9649"/>
                        <a14:foregroundMark x1="69024" y1="45614" x2="69024" y2="45614"/>
                        <a14:foregroundMark x1="88552" y1="50000" x2="88552" y2="50000"/>
                        <a14:foregroundMark x1="7071" y1="38596" x2="7071" y2="38596"/>
                        <a14:foregroundMark x1="41077" y1="65789" x2="41077" y2="65789"/>
                        <a14:backgroundMark x1="13468" y1="55263" x2="13468" y2="55263"/>
                        <a14:backgroundMark x1="11111" y1="16667" x2="11111" y2="16667"/>
                        <a14:backgroundMark x1="29630" y1="24561" x2="29630" y2="24561"/>
                        <a14:backgroundMark x1="61279" y1="21930" x2="61279" y2="21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689" y="4721302"/>
            <a:ext cx="2036285" cy="781605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562" b="97191" l="0" r="99814">
                        <a14:foregroundMark x1="6145" y1="41011" x2="6145" y2="41011"/>
                        <a14:foregroundMark x1="4655" y1="54494" x2="4655" y2="54494"/>
                        <a14:foregroundMark x1="3538" y1="61798" x2="3538" y2="61798"/>
                        <a14:foregroundMark x1="13780" y1="45506" x2="13780" y2="45506"/>
                        <a14:foregroundMark x1="13594" y1="52809" x2="13594" y2="52809"/>
                        <a14:foregroundMark x1="15642" y1="8989" x2="15642" y2="8989"/>
                        <a14:foregroundMark x1="26816" y1="29213" x2="26816" y2="29213"/>
                        <a14:foregroundMark x1="32030" y1="35955" x2="32030" y2="35955"/>
                        <a14:foregroundMark x1="30540" y1="42135" x2="30540" y2="42135"/>
                        <a14:foregroundMark x1="36499" y1="33146" x2="36499" y2="33146"/>
                        <a14:foregroundMark x1="41155" y1="36517" x2="41155" y2="36517"/>
                        <a14:foregroundMark x1="42086" y1="11798" x2="42086" y2="11798"/>
                        <a14:foregroundMark x1="46741" y1="35393" x2="46741" y2="35393"/>
                        <a14:foregroundMark x1="45251" y1="41011" x2="45251" y2="41011"/>
                        <a14:foregroundMark x1="51955" y1="22472" x2="51955" y2="22472"/>
                        <a14:foregroundMark x1="55493" y1="16854" x2="55493" y2="16854"/>
                        <a14:foregroundMark x1="59777" y1="32022" x2="59777" y2="32022"/>
                        <a14:foregroundMark x1="64432" y1="29775" x2="64432" y2="29775"/>
                        <a14:foregroundMark x1="67412" y1="30337" x2="67412" y2="30337"/>
                        <a14:foregroundMark x1="66480" y1="16854" x2="66480" y2="16854"/>
                        <a14:foregroundMark x1="56797" y1="47753" x2="56797" y2="47753"/>
                        <a14:foregroundMark x1="50466" y1="48315" x2="50466" y2="48315"/>
                        <a14:foregroundMark x1="45810" y1="48876" x2="45810" y2="48876"/>
                        <a14:foregroundMark x1="62011" y1="45506" x2="62011" y2="45506"/>
                        <a14:foregroundMark x1="89944" y1="29775" x2="89944" y2="29775"/>
                        <a14:foregroundMark x1="93669" y1="30337" x2="93669" y2="30337"/>
                        <a14:foregroundMark x1="91806" y1="17978" x2="91806" y2="17978"/>
                        <a14:foregroundMark x1="79516" y1="28652" x2="79516" y2="28652"/>
                        <a14:foregroundMark x1="73929" y1="33146" x2="73929" y2="33146"/>
                        <a14:foregroundMark x1="75605" y1="58989" x2="75605" y2="58989"/>
                        <a14:foregroundMark x1="77095" y1="56180" x2="77095" y2="56180"/>
                        <a14:foregroundMark x1="67784" y1="60112" x2="67784" y2="60112"/>
                        <a14:foregroundMark x1="65177" y1="70225" x2="65177" y2="70225"/>
                        <a14:foregroundMark x1="62011" y1="80899" x2="62011" y2="80899"/>
                        <a14:foregroundMark x1="64991" y1="80899" x2="64991" y2="80899"/>
                        <a14:foregroundMark x1="57169" y1="81461" x2="57169" y2="81461"/>
                        <a14:foregroundMark x1="43762" y1="73596" x2="43762" y2="73596"/>
                        <a14:foregroundMark x1="38547" y1="78090" x2="38547" y2="78090"/>
                        <a14:foregroundMark x1="39665" y1="69663" x2="39665" y2="69663"/>
                        <a14:foregroundMark x1="16574" y1="47191" x2="16574" y2="47191"/>
                        <a14:foregroundMark x1="24209" y1="22472" x2="24209" y2="22472"/>
                        <a14:foregroundMark x1="5028" y1="48876" x2="5028" y2="48876"/>
                        <a14:foregroundMark x1="72998" y1="12360" x2="72998" y2="12360"/>
                        <a14:foregroundMark x1="97020" y1="12360" x2="97020" y2="12360"/>
                        <a14:foregroundMark x1="92924" y1="17416" x2="92924" y2="17416"/>
                        <a14:foregroundMark x1="85102" y1="30337" x2="85102" y2="30337"/>
                        <a14:foregroundMark x1="84358" y1="34831" x2="84358" y2="34831"/>
                        <a14:foregroundMark x1="87896" y1="39326" x2="87896" y2="39326"/>
                        <a14:foregroundMark x1="91061" y1="38764" x2="91061" y2="38764"/>
                        <a14:foregroundMark x1="94600" y1="38202" x2="94600" y2="38202"/>
                        <a14:foregroundMark x1="71881" y1="76404" x2="71881" y2="76404"/>
                        <a14:foregroundMark x1="71136" y1="85393" x2="71136" y2="85393"/>
                        <a14:foregroundMark x1="71508" y1="66292" x2="71508" y2="66292"/>
                        <a14:foregroundMark x1="51583" y1="79775" x2="51583" y2="79775"/>
                        <a14:backgroundMark x1="25326" y1="25843" x2="25326" y2="25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02" y="5388136"/>
            <a:ext cx="3202510" cy="106154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878" b="89209" l="1508" r="98995">
                        <a14:foregroundMark x1="8040" y1="39568" x2="8040" y2="39568"/>
                        <a14:foregroundMark x1="23618" y1="12950" x2="23618" y2="12950"/>
                        <a14:foregroundMark x1="29648" y1="56835" x2="29648" y2="56835"/>
                        <a14:foregroundMark x1="29146" y1="66187" x2="29146" y2="66187"/>
                        <a14:foregroundMark x1="51759" y1="35971" x2="51759" y2="35971"/>
                        <a14:foregroundMark x1="63317" y1="50360" x2="63317" y2="50360"/>
                        <a14:foregroundMark x1="72362" y1="38849" x2="72362" y2="38849"/>
                        <a14:foregroundMark x1="86432" y1="35252" x2="86432" y2="35252"/>
                        <a14:backgroundMark x1="62312" y1="33094" x2="62312" y2="33094"/>
                        <a14:backgroundMark x1="87940" y1="47482" x2="87940" y2="47482"/>
                        <a14:backgroundMark x1="91960" y1="37410" x2="91960" y2="37410"/>
                        <a14:backgroundMark x1="79899" y1="35252" x2="79899" y2="35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106" y="5713205"/>
            <a:ext cx="1155536" cy="8071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819617" y="2455292"/>
            <a:ext cx="16678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قبل از تماس</a:t>
            </a:r>
            <a:endParaRPr lang="fa-IR" sz="2000" b="1" dirty="0">
              <a:solidFill>
                <a:srgbClr val="00B050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30138" y="5126062"/>
            <a:ext cx="132440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بعد از تماس</a:t>
            </a:r>
            <a:endParaRPr lang="fa-IR" sz="2400" dirty="0">
              <a:solidFill>
                <a:srgbClr val="00B05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280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4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07" y="505743"/>
            <a:ext cx="10622334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600</TotalTime>
  <Words>53</Words>
  <Application>Microsoft Office PowerPoint</Application>
  <PresentationFormat>Widescreen</PresentationFormat>
  <Paragraphs>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 Nazanin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تمرین اگر یکی از بارها رو سه برابر و فاصله بین دو بار را نصف کنیم نیروی الکتریکی چند برابر می شود؟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Ghaem</dc:creator>
  <cp:lastModifiedBy>Ghaem</cp:lastModifiedBy>
  <cp:revision>45</cp:revision>
  <dcterms:created xsi:type="dcterms:W3CDTF">2020-10-19T19:24:20Z</dcterms:created>
  <dcterms:modified xsi:type="dcterms:W3CDTF">2020-11-01T21:59:42Z</dcterms:modified>
</cp:coreProperties>
</file>