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90" d="100"/>
          <a:sy n="90" d="100"/>
        </p:scale>
        <p:origin x="66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193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519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948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526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887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735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701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776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90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487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71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217B-2114-481A-AC37-88ACC1D1C9AF}" type="datetimeFigureOut">
              <a:rPr lang="fa-IR" smtClean="0"/>
              <a:t>03/24/1442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F28B-1742-46A5-A98F-061A0EFE267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044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3" Type="http://schemas.microsoft.com/office/2007/relationships/hdphoto" Target="../media/hdphoto29.wdp"/><Relationship Id="rId7" Type="http://schemas.openxmlformats.org/officeDocument/2006/relationships/image" Target="../media/image55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mp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64.png"/><Relationship Id="rId4" Type="http://schemas.openxmlformats.org/officeDocument/2006/relationships/image" Target="../media/image63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11" Type="http://schemas.openxmlformats.org/officeDocument/2006/relationships/image" Target="../media/image17.tm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png"/><Relationship Id="rId4" Type="http://schemas.openxmlformats.org/officeDocument/2006/relationships/image" Target="../media/image22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7.wdp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openxmlformats.org/officeDocument/2006/relationships/image" Target="../media/image43.png"/><Relationship Id="rId18" Type="http://schemas.microsoft.com/office/2007/relationships/hdphoto" Target="../media/hdphoto25.wdp"/><Relationship Id="rId3" Type="http://schemas.openxmlformats.org/officeDocument/2006/relationships/image" Target="../media/image38.png"/><Relationship Id="rId21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microsoft.com/office/2007/relationships/hdphoto" Target="../media/hdphoto22.wdp"/><Relationship Id="rId17" Type="http://schemas.openxmlformats.org/officeDocument/2006/relationships/image" Target="../media/image45.png"/><Relationship Id="rId2" Type="http://schemas.openxmlformats.org/officeDocument/2006/relationships/image" Target="../media/image37.png"/><Relationship Id="rId16" Type="http://schemas.microsoft.com/office/2007/relationships/hdphoto" Target="../media/hdphoto24.wdp"/><Relationship Id="rId20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11" Type="http://schemas.openxmlformats.org/officeDocument/2006/relationships/image" Target="../media/image42.png"/><Relationship Id="rId24" Type="http://schemas.microsoft.com/office/2007/relationships/hdphoto" Target="../media/hdphoto28.wdp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microsoft.com/office/2007/relationships/hdphoto" Target="../media/hdphoto21.wdp"/><Relationship Id="rId19" Type="http://schemas.openxmlformats.org/officeDocument/2006/relationships/image" Target="../media/image46.png"/><Relationship Id="rId4" Type="http://schemas.microsoft.com/office/2007/relationships/hdphoto" Target="../media/hdphoto18.wdp"/><Relationship Id="rId9" Type="http://schemas.openxmlformats.org/officeDocument/2006/relationships/image" Target="../media/image41.png"/><Relationship Id="rId14" Type="http://schemas.microsoft.com/office/2007/relationships/hdphoto" Target="../media/hdphoto23.wdp"/><Relationship Id="rId22" Type="http://schemas.microsoft.com/office/2007/relationships/hdphoto" Target="../media/hdphoto2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4644" y="3084162"/>
            <a:ext cx="526942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6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جریان الکتریکی</a:t>
            </a:r>
            <a:endParaRPr lang="fa-IR" sz="66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1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3" b="93633" l="4119" r="95423">
                        <a14:foregroundMark x1="71167" y1="14232" x2="71167" y2="14232"/>
                        <a14:foregroundMark x1="75515" y1="23221" x2="75515" y2="23221"/>
                        <a14:foregroundMark x1="72082" y1="22846" x2="72082" y2="22846"/>
                        <a14:foregroundMark x1="75286" y1="30337" x2="75286" y2="30337"/>
                        <a14:foregroundMark x1="85355" y1="53933" x2="85355" y2="53933"/>
                        <a14:foregroundMark x1="84439" y1="50936" x2="84439" y2="50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87" y="405927"/>
            <a:ext cx="4163006" cy="25435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01" y="3263569"/>
            <a:ext cx="3648584" cy="49536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61" y="4517014"/>
            <a:ext cx="5544324" cy="3524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4" y="3883770"/>
            <a:ext cx="8306959" cy="5048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9" y="5322978"/>
            <a:ext cx="6373114" cy="62873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18" y="990906"/>
            <a:ext cx="1524213" cy="695422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5400000" flipH="1" flipV="1">
            <a:off x="4949624" y="336682"/>
            <a:ext cx="432106" cy="313899"/>
          </a:xfrm>
          <a:prstGeom prst="curved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21161" y="-5484"/>
            <a:ext cx="69442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400" dirty="0" smtClean="0">
                <a:cs typeface="B Titr" panose="00000700000000000000" pitchFamily="2" charset="-78"/>
              </a:rPr>
              <a:t>الکترون</a:t>
            </a:r>
            <a:endParaRPr lang="fa-IR" sz="1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8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09" y="1257300"/>
            <a:ext cx="1114581" cy="44770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14" y="2000223"/>
            <a:ext cx="8021169" cy="3810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83" y="2676494"/>
            <a:ext cx="6620799" cy="4096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01" y="3876596"/>
            <a:ext cx="1409897" cy="112410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66700" y="3771897"/>
            <a:ext cx="2171700" cy="1333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2438400" y="4438648"/>
            <a:ext cx="1104801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53098" y="3771897"/>
            <a:ext cx="1142902" cy="342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0" y="3114714"/>
            <a:ext cx="2038350" cy="1304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37383" y="5000703"/>
            <a:ext cx="982367" cy="1000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53598" y="5500726"/>
            <a:ext cx="2294184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61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0" y="500033"/>
            <a:ext cx="1395477" cy="61861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1" y="1371571"/>
            <a:ext cx="7973538" cy="4191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28" y="2043654"/>
            <a:ext cx="4953691" cy="51442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4" b="98859" l="0" r="95365">
                        <a14:foregroundMark x1="76114" y1="20913" x2="76114" y2="20913"/>
                        <a14:foregroundMark x1="79679" y1="10646" x2="79679" y2="10646"/>
                        <a14:foregroundMark x1="78788" y1="22053" x2="78788" y2="22053"/>
                        <a14:foregroundMark x1="81640" y1="22053" x2="81640" y2="22053"/>
                        <a14:foregroundMark x1="89483" y1="45627" x2="89483" y2="45627"/>
                        <a14:foregroundMark x1="27986" y1="40304" x2="27986" y2="40304"/>
                        <a14:foregroundMark x1="28164" y1="17871" x2="28164" y2="17871"/>
                        <a14:foregroundMark x1="27094" y1="29658" x2="27094" y2="29658"/>
                        <a14:foregroundMark x1="84135" y1="21673" x2="84135" y2="21673"/>
                        <a14:foregroundMark x1="80214" y1="22053" x2="80214" y2="22053"/>
                        <a14:foregroundMark x1="77184" y1="22053" x2="77184" y2="22053"/>
                        <a14:foregroundMark x1="76292" y1="23574" x2="76292" y2="23574"/>
                        <a14:foregroundMark x1="75401" y1="21293" x2="75401" y2="21293"/>
                        <a14:foregroundMark x1="82709" y1="21293" x2="82709" y2="21293"/>
                        <a14:foregroundMark x1="83244" y1="21293" x2="83244" y2="21293"/>
                        <a14:foregroundMark x1="79501" y1="21293" x2="79501" y2="21293"/>
                        <a14:foregroundMark x1="77897" y1="21293" x2="77897" y2="21293"/>
                        <a14:foregroundMark x1="76471" y1="20152" x2="76471" y2="20152"/>
                        <a14:foregroundMark x1="80749" y1="21293" x2="80749" y2="21293"/>
                        <a14:foregroundMark x1="79857" y1="8365" x2="79857" y2="8365"/>
                        <a14:foregroundMark x1="80392" y1="7985" x2="80392" y2="7985"/>
                        <a14:foregroundMark x1="79679" y1="16350" x2="79679" y2="16350"/>
                        <a14:foregroundMark x1="80392" y1="16730" x2="80392" y2="16730"/>
                        <a14:backgroundMark x1="21390" y1="58555" x2="21390" y2="58555"/>
                        <a14:backgroundMark x1="46346" y1="66920" x2="46346" y2="66920"/>
                        <a14:backgroundMark x1="78075" y1="90114" x2="78075" y2="90114"/>
                        <a14:backgroundMark x1="86631" y1="39924" x2="86631" y2="39924"/>
                        <a14:backgroundMark x1="71658" y1="30798" x2="71658" y2="30798"/>
                        <a14:backgroundMark x1="61854" y1="53232" x2="61854" y2="53232"/>
                        <a14:backgroundMark x1="43672" y1="53992" x2="43672" y2="53992"/>
                        <a14:backgroundMark x1="31373" y1="28897" x2="31373" y2="28897"/>
                        <a14:backgroundMark x1="31729" y1="35741" x2="31729" y2="35741"/>
                        <a14:backgroundMark x1="31551" y1="44487" x2="31551" y2="44487"/>
                        <a14:backgroundMark x1="44207" y1="29658" x2="44207" y2="29658"/>
                        <a14:backgroundMark x1="22103" y1="62357" x2="22103" y2="62357"/>
                        <a14:backgroundMark x1="7308" y1="49430" x2="7308" y2="49430"/>
                        <a14:backgroundMark x1="11765" y1="44867" x2="11765" y2="44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35" y="3166887"/>
            <a:ext cx="5344271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8219" y="362450"/>
            <a:ext cx="16273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الکترون آزاد</a:t>
            </a:r>
            <a:endParaRPr lang="fa-IR" sz="2400" b="1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72" y="1018403"/>
            <a:ext cx="7483516" cy="3343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34" y="1547061"/>
            <a:ext cx="3682354" cy="368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1" y="2338378"/>
            <a:ext cx="3360353" cy="3360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56346" y="2142699"/>
            <a:ext cx="4039738" cy="37804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89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80" y="4410016"/>
            <a:ext cx="2009775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83726" y="3171758"/>
            <a:ext cx="9300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اجسام</a:t>
            </a: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995132" y="2635443"/>
            <a:ext cx="1788594" cy="767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59608" y="3452252"/>
            <a:ext cx="1624118" cy="12361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37205" y="2164361"/>
            <a:ext cx="85792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رسانا</a:t>
            </a:r>
            <a:endParaRPr lang="fa-IR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3283" y="4468633"/>
            <a:ext cx="8563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نارسانا</a:t>
            </a:r>
            <a:endParaRPr lang="fa-IR" sz="24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18" y="2800037"/>
            <a:ext cx="3867690" cy="26673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85" y="3164219"/>
            <a:ext cx="2667372" cy="28579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89" y="5109671"/>
            <a:ext cx="4467849" cy="19052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18" y="5465884"/>
            <a:ext cx="4229690" cy="266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266" y="1614174"/>
            <a:ext cx="2019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275" l="330" r="98350">
                        <a14:foregroundMark x1="96040" y1="54902" x2="96040" y2="54902"/>
                        <a14:foregroundMark x1="95380" y1="41176" x2="95380" y2="41176"/>
                        <a14:foregroundMark x1="88119" y1="39216" x2="88119" y2="39216"/>
                        <a14:foregroundMark x1="82178" y1="39216" x2="82178" y2="39216"/>
                        <a14:foregroundMark x1="66337" y1="35294" x2="66337" y2="35294"/>
                        <a14:foregroundMark x1="53795" y1="39216" x2="53795" y2="39216"/>
                        <a14:foregroundMark x1="47855" y1="17647" x2="47855" y2="17647"/>
                        <a14:foregroundMark x1="46535" y1="19608" x2="46535" y2="19608"/>
                        <a14:foregroundMark x1="39604" y1="23529" x2="39604" y2="23529"/>
                        <a14:foregroundMark x1="29043" y1="21569" x2="29043" y2="21569"/>
                        <a14:foregroundMark x1="27393" y1="21569" x2="27393" y2="21569"/>
                        <a14:foregroundMark x1="19802" y1="37255" x2="19802" y2="37255"/>
                        <a14:foregroundMark x1="14521" y1="41176" x2="14521" y2="41176"/>
                        <a14:foregroundMark x1="15182" y1="17647" x2="15182" y2="17647"/>
                        <a14:foregroundMark x1="5611" y1="41176" x2="5611" y2="41176"/>
                        <a14:foregroundMark x1="5281" y1="27451" x2="5281" y2="27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58" y="418165"/>
            <a:ext cx="2886478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77" b="86047" l="0" r="97917">
                        <a14:foregroundMark x1="95833" y1="39535" x2="95833" y2="39535"/>
                        <a14:foregroundMark x1="90833" y1="41860" x2="90833" y2="41860"/>
                        <a14:foregroundMark x1="82500" y1="25581" x2="82500" y2="25581"/>
                        <a14:foregroundMark x1="82500" y1="48837" x2="82500" y2="48837"/>
                        <a14:foregroundMark x1="79167" y1="67442" x2="79167" y2="67442"/>
                        <a14:foregroundMark x1="70833" y1="37209" x2="70833" y2="37209"/>
                        <a14:foregroundMark x1="61250" y1="48837" x2="61250" y2="48837"/>
                        <a14:foregroundMark x1="59167" y1="67442" x2="59167" y2="67442"/>
                        <a14:foregroundMark x1="49583" y1="34884" x2="49583" y2="34884"/>
                        <a14:foregroundMark x1="46250" y1="53488" x2="46250" y2="53488"/>
                        <a14:foregroundMark x1="44583" y1="25581" x2="44583" y2="25581"/>
                        <a14:foregroundMark x1="37083" y1="27907" x2="37083" y2="27907"/>
                        <a14:foregroundMark x1="25417" y1="30233" x2="25417" y2="30233"/>
                        <a14:foregroundMark x1="15833" y1="46512" x2="15833" y2="46512"/>
                        <a14:foregroundMark x1="16250" y1="67442" x2="16250" y2="6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61" y="1306207"/>
            <a:ext cx="2286319" cy="4096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14" y="4842772"/>
            <a:ext cx="2429214" cy="4001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8" y="1715839"/>
            <a:ext cx="7716327" cy="3905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35" y="2150317"/>
            <a:ext cx="5268060" cy="40010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97" b="100000" l="2146" r="96996">
                        <a14:foregroundMark x1="21030" y1="35443" x2="21030" y2="35443"/>
                        <a14:foregroundMark x1="22318" y1="37975" x2="22318" y2="37975"/>
                        <a14:foregroundMark x1="14163" y1="36709" x2="14163" y2="36709"/>
                        <a14:foregroundMark x1="88841" y1="31646" x2="88841" y2="31646"/>
                        <a14:foregroundMark x1="44206" y1="62025" x2="44206" y2="62025"/>
                        <a14:foregroundMark x1="45064" y1="51899" x2="45064" y2="51899"/>
                        <a14:foregroundMark x1="48069" y1="16456" x2="48069" y2="16456"/>
                        <a14:foregroundMark x1="46352" y1="16456" x2="46352" y2="16456"/>
                        <a14:foregroundMark x1="47210" y1="10127" x2="47210" y2="10127"/>
                        <a14:foregroundMark x1="55365" y1="35443" x2="55365" y2="35443"/>
                        <a14:foregroundMark x1="62232" y1="35443" x2="62232" y2="35443"/>
                        <a14:foregroundMark x1="62232" y1="35443" x2="62232" y2="35443"/>
                        <a14:foregroundMark x1="59227" y1="35443" x2="59227" y2="35443"/>
                        <a14:foregroundMark x1="79828" y1="73418" x2="79828" y2="73418"/>
                        <a14:foregroundMark x1="94850" y1="63291" x2="94850" y2="63291"/>
                        <a14:foregroundMark x1="87554" y1="54430" x2="87554" y2="54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56" y="2573548"/>
            <a:ext cx="3177601" cy="107738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8" y="5259250"/>
            <a:ext cx="8135485" cy="381053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84906" l="1716" r="98775">
                        <a14:foregroundMark x1="2696" y1="32075" x2="2696" y2="32075"/>
                        <a14:foregroundMark x1="6373" y1="39623" x2="6373" y2="39623"/>
                        <a14:foregroundMark x1="5882" y1="30189" x2="5882" y2="30189"/>
                        <a14:foregroundMark x1="9804" y1="43396" x2="9804" y2="43396"/>
                        <a14:foregroundMark x1="8824" y1="56604" x2="8824" y2="56604"/>
                        <a14:foregroundMark x1="11765" y1="20755" x2="11765" y2="20755"/>
                        <a14:foregroundMark x1="12500" y1="13208" x2="12500" y2="13208"/>
                        <a14:foregroundMark x1="17647" y1="43396" x2="17647" y2="43396"/>
                        <a14:foregroundMark x1="16176" y1="58491" x2="16176" y2="58491"/>
                        <a14:foregroundMark x1="28922" y1="43396" x2="28922" y2="43396"/>
                        <a14:foregroundMark x1="32353" y1="52830" x2="32353" y2="52830"/>
                        <a14:foregroundMark x1="28676" y1="18868" x2="28676" y2="18868"/>
                        <a14:foregroundMark x1="36029" y1="43396" x2="36029" y2="43396"/>
                        <a14:foregroundMark x1="37500" y1="43396" x2="37500" y2="43396"/>
                        <a14:foregroundMark x1="34314" y1="58491" x2="34314" y2="58491"/>
                        <a14:foregroundMark x1="39706" y1="20755" x2="39706" y2="20755"/>
                        <a14:foregroundMark x1="43382" y1="39623" x2="43382" y2="39623"/>
                        <a14:foregroundMark x1="44853" y1="32075" x2="44853" y2="32075"/>
                        <a14:foregroundMark x1="43627" y1="24528" x2="43627" y2="24528"/>
                        <a14:foregroundMark x1="31863" y1="33962" x2="31863" y2="33962"/>
                        <a14:foregroundMark x1="26225" y1="58491" x2="26225" y2="58491"/>
                        <a14:foregroundMark x1="23775" y1="52830" x2="23775" y2="52830"/>
                        <a14:foregroundMark x1="45098" y1="43396" x2="45098" y2="43396"/>
                        <a14:foregroundMark x1="44853" y1="22642" x2="44853" y2="22642"/>
                        <a14:foregroundMark x1="50245" y1="49057" x2="50245" y2="49057"/>
                        <a14:foregroundMark x1="52206" y1="32075" x2="52206" y2="32075"/>
                        <a14:foregroundMark x1="55392" y1="41509" x2="55392" y2="41509"/>
                        <a14:foregroundMark x1="47794" y1="47170" x2="47794" y2="47170"/>
                        <a14:foregroundMark x1="48775" y1="24528" x2="48775" y2="24528"/>
                        <a14:foregroundMark x1="51716" y1="20755" x2="51716" y2="20755"/>
                        <a14:foregroundMark x1="63725" y1="43396" x2="63725" y2="43396"/>
                        <a14:foregroundMark x1="65196" y1="24528" x2="65196" y2="24528"/>
                        <a14:foregroundMark x1="81863" y1="33962" x2="81863" y2="33962"/>
                        <a14:foregroundMark x1="81373" y1="49057" x2="81373" y2="49057"/>
                        <a14:foregroundMark x1="86275" y1="39623" x2="86275" y2="39623"/>
                        <a14:foregroundMark x1="85784" y1="24528" x2="85784" y2="24528"/>
                        <a14:foregroundMark x1="84314" y1="24528" x2="84314" y2="24528"/>
                        <a14:foregroundMark x1="94363" y1="37736" x2="94363" y2="37736"/>
                        <a14:foregroundMark x1="97304" y1="35849" x2="97304" y2="35849"/>
                        <a14:foregroundMark x1="57353" y1="52830" x2="57353" y2="52830"/>
                        <a14:foregroundMark x1="73775" y1="54717" x2="73775" y2="54717"/>
                        <a14:foregroundMark x1="81373" y1="18868" x2="81373" y2="18868"/>
                        <a14:foregroundMark x1="88725" y1="20755" x2="88725" y2="20755"/>
                        <a14:foregroundMark x1="50245" y1="35849" x2="50245" y2="35849"/>
                        <a14:foregroundMark x1="37500" y1="24528" x2="37500" y2="24528"/>
                        <a14:foregroundMark x1="96814" y1="45283" x2="96814" y2="45283"/>
                        <a14:foregroundMark x1="93382" y1="52830" x2="93382" y2="52830"/>
                        <a14:foregroundMark x1="77696" y1="35849" x2="77696" y2="35849"/>
                        <a14:foregroundMark x1="14951" y1="47170" x2="14951" y2="47170"/>
                        <a14:foregroundMark x1="3186" y1="43396" x2="3186" y2="43396"/>
                        <a14:foregroundMark x1="56373" y1="54717" x2="56373" y2="54717"/>
                        <a14:foregroundMark x1="37010" y1="28302" x2="37010" y2="28302"/>
                        <a14:foregroundMark x1="38235" y1="28302" x2="38235" y2="28302"/>
                        <a14:foregroundMark x1="31373" y1="56604" x2="31373" y2="56604"/>
                        <a14:foregroundMark x1="65931" y1="24528" x2="65931" y2="24528"/>
                        <a14:foregroundMark x1="57598" y1="56604" x2="57598" y2="56604"/>
                        <a14:foregroundMark x1="11765" y1="15094" x2="11765" y2="15094"/>
                        <a14:foregroundMark x1="13235" y1="11321" x2="13235" y2="11321"/>
                        <a14:foregroundMark x1="5147" y1="45283" x2="5147" y2="45283"/>
                        <a14:foregroundMark x1="3186" y1="35849" x2="3186" y2="35849"/>
                        <a14:foregroundMark x1="32843" y1="56604" x2="32843" y2="56604"/>
                        <a14:foregroundMark x1="88971" y1="20755" x2="88971" y2="20755"/>
                        <a14:foregroundMark x1="81618" y1="16981" x2="81618" y2="16981"/>
                        <a14:backgroundMark x1="38725" y1="33962" x2="38725" y2="33962"/>
                        <a14:backgroundMark x1="36765" y1="33962" x2="36765" y2="3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3" y="5763466"/>
            <a:ext cx="3886742" cy="50489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52" l="1730" r="96194">
                        <a14:foregroundMark x1="25952" y1="13793" x2="25952" y2="13793"/>
                        <a14:foregroundMark x1="22145" y1="4598" x2="22145" y2="4598"/>
                        <a14:foregroundMark x1="23183" y1="4598" x2="23183" y2="4598"/>
                        <a14:foregroundMark x1="22837" y1="12644" x2="22837" y2="12644"/>
                        <a14:foregroundMark x1="25260" y1="36782" x2="25260" y2="36782"/>
                        <a14:foregroundMark x1="12803" y1="43678" x2="12803" y2="43678"/>
                        <a14:foregroundMark x1="47405" y1="89655" x2="47405" y2="89655"/>
                        <a14:foregroundMark x1="46021" y1="89655" x2="46021" y2="89655"/>
                        <a14:foregroundMark x1="49135" y1="83908" x2="49135" y2="83908"/>
                        <a14:foregroundMark x1="47059" y1="16092" x2="47059" y2="16092"/>
                        <a14:foregroundMark x1="45675" y1="18391" x2="45675" y2="18391"/>
                        <a14:foregroundMark x1="79239" y1="57471" x2="79239" y2="57471"/>
                        <a14:foregroundMark x1="19031" y1="13793" x2="19031" y2="13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69" y="5822019"/>
            <a:ext cx="2965356" cy="892685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11128228" y="1472272"/>
            <a:ext cx="735876" cy="354330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29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53" y="957234"/>
            <a:ext cx="2638793" cy="409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6" y="1809718"/>
            <a:ext cx="7630590" cy="4572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51" y="2709834"/>
            <a:ext cx="3724795" cy="457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172" y="4488119"/>
            <a:ext cx="1276350" cy="828675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flipV="1">
            <a:off x="2791698" y="3898576"/>
            <a:ext cx="1728165" cy="79934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49073" y="3450024"/>
            <a:ext cx="1764632" cy="8971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بار الکتریکی برحسب کولن</a:t>
            </a:r>
            <a:endParaRPr lang="fa-IR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/>
          <p:nvPr/>
        </p:nvCxnSpPr>
        <p:spPr>
          <a:xfrm>
            <a:off x="9368589" y="-1010653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2791698" y="5147099"/>
            <a:ext cx="2385892" cy="73793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77590" y="5316794"/>
            <a:ext cx="1876926" cy="1225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زمان برحسب ثانیه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16200000" flipV="1">
            <a:off x="508696" y="3510164"/>
            <a:ext cx="1749872" cy="62564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2664" y="2047933"/>
            <a:ext cx="1716505" cy="9001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جریان الکتریکی برحسب آمپر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143" y="4011687"/>
            <a:ext cx="219105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79" y="197707"/>
            <a:ext cx="117759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تمرین:</a:t>
            </a:r>
          </a:p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از سطح مقطع سیمی در مدت 20 ثانیه مقدار 5میکروکولن میگذرد شدت جریان الکتریکی در سیم را بر حسب آمپر بدست آورید؟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8889" l="2500" r="98125">
                        <a14:foregroundMark x1="37500" y1="58333" x2="37500" y2="58333"/>
                        <a14:foregroundMark x1="37500" y1="75000" x2="37500" y2="75000"/>
                        <a14:foregroundMark x1="57500" y1="33333" x2="57500" y2="33333"/>
                        <a14:foregroundMark x1="73750" y1="52778" x2="73750" y2="52778"/>
                        <a14:foregroundMark x1="90000" y1="59722" x2="90000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5" y="1627955"/>
            <a:ext cx="1524213" cy="6858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0" b="89899" l="244" r="97561">
                        <a14:foregroundMark x1="7317" y1="62626" x2="7317" y2="62626"/>
                        <a14:foregroundMark x1="7317" y1="72727" x2="7317" y2="72727"/>
                        <a14:foregroundMark x1="3659" y1="35354" x2="3659" y2="35354"/>
                        <a14:foregroundMark x1="8049" y1="34343" x2="8049" y2="34343"/>
                        <a14:foregroundMark x1="16341" y1="52525" x2="16341" y2="52525"/>
                        <a14:foregroundMark x1="17317" y1="66667" x2="17317" y2="66667"/>
                        <a14:foregroundMark x1="41707" y1="50505" x2="41707" y2="50505"/>
                        <a14:foregroundMark x1="39024" y1="65657" x2="39024" y2="65657"/>
                        <a14:foregroundMark x1="39756" y1="57576" x2="39756" y2="57576"/>
                        <a14:foregroundMark x1="37561" y1="72727" x2="37561" y2="72727"/>
                        <a14:foregroundMark x1="35854" y1="80808" x2="35854" y2="80808"/>
                        <a14:foregroundMark x1="36829" y1="77778" x2="36829" y2="77778"/>
                        <a14:foregroundMark x1="49024" y1="55556" x2="49024" y2="55556"/>
                        <a14:foregroundMark x1="49024" y1="39394" x2="49024" y2="39394"/>
                        <a14:foregroundMark x1="50000" y1="37374" x2="50000" y2="37374"/>
                        <a14:foregroundMark x1="56829" y1="50505" x2="56829" y2="50505"/>
                        <a14:foregroundMark x1="57317" y1="55556" x2="57317" y2="55556"/>
                        <a14:foregroundMark x1="66585" y1="53535" x2="66585" y2="53535"/>
                        <a14:foregroundMark x1="74390" y1="51515" x2="74390" y2="51515"/>
                        <a14:foregroundMark x1="81220" y1="49495" x2="81220" y2="49495"/>
                        <a14:foregroundMark x1="85610" y1="50505" x2="85610" y2="50505"/>
                        <a14:foregroundMark x1="83171" y1="26263" x2="83171" y2="26263"/>
                        <a14:foregroundMark x1="89024" y1="18182" x2="89024" y2="18182"/>
                        <a14:foregroundMark x1="31951" y1="62626" x2="31951" y2="62626"/>
                        <a14:foregroundMark x1="65610" y1="37374" x2="65610" y2="37374"/>
                        <a14:foregroundMark x1="92439" y1="50505" x2="92439" y2="50505"/>
                        <a14:backgroundMark x1="31463" y1="45455" x2="31463" y2="45455"/>
                        <a14:backgroundMark x1="66585" y1="43434" x2="66585" y2="43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40" y="2772095"/>
            <a:ext cx="3905795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8611" l="2759" r="88966">
                        <a14:foregroundMark x1="45517" y1="51389" x2="45517" y2="51389"/>
                        <a14:foregroundMark x1="46207" y1="75000" x2="46207" y2="75000"/>
                        <a14:foregroundMark x1="82759" y1="19444" x2="82759" y2="19444"/>
                        <a14:foregroundMark x1="74483" y1="13889" x2="74483" y2="13889"/>
                        <a14:foregroundMark x1="71034" y1="26389" x2="71034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40" y="4284658"/>
            <a:ext cx="1381318" cy="685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07" l="9744" r="95385">
                        <a14:foregroundMark x1="40000" y1="53608" x2="40000" y2="53608"/>
                        <a14:foregroundMark x1="38974" y1="45361" x2="38974" y2="45361"/>
                        <a14:foregroundMark x1="74872" y1="44330" x2="74872" y2="44330"/>
                        <a14:foregroundMark x1="72821" y1="24742" x2="72821" y2="24742"/>
                        <a14:foregroundMark x1="74359" y1="72165" x2="74359" y2="7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88" y="3253175"/>
            <a:ext cx="1857634" cy="9240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98" b="96644" l="3371" r="92884">
                        <a14:foregroundMark x1="7116" y1="63087" x2="7116" y2="63087"/>
                        <a14:foregroundMark x1="23596" y1="50336" x2="23596" y2="50336"/>
                        <a14:foregroundMark x1="25843" y1="56376" x2="25843" y2="56376"/>
                        <a14:foregroundMark x1="59551" y1="65772" x2="59551" y2="65772"/>
                        <a14:foregroundMark x1="67790" y1="71141" x2="67790" y2="71141"/>
                        <a14:foregroundMark x1="47566" y1="36913" x2="47566" y2="36913"/>
                        <a14:foregroundMark x1="60300" y1="34899" x2="60300" y2="34899"/>
                        <a14:foregroundMark x1="70787" y1="30872" x2="70787" y2="30872"/>
                        <a14:foregroundMark x1="76779" y1="32215" x2="76779" y2="32215"/>
                        <a14:foregroundMark x1="78652" y1="16107" x2="78652" y2="16107"/>
                        <a14:foregroundMark x1="85393" y1="13423" x2="85393" y2="13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24" y="4549753"/>
            <a:ext cx="2543530" cy="141942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5" b="94393" l="3125" r="97321">
                        <a14:foregroundMark x1="8929" y1="48598" x2="8929" y2="48598"/>
                        <a14:foregroundMark x1="11607" y1="58879" x2="11607" y2="58879"/>
                        <a14:foregroundMark x1="21429" y1="54206" x2="21429" y2="54206"/>
                        <a14:foregroundMark x1="25000" y1="58879" x2="25000" y2="58879"/>
                        <a14:foregroundMark x1="31696" y1="42056" x2="31696" y2="42056"/>
                        <a14:foregroundMark x1="46429" y1="39252" x2="46429" y2="39252"/>
                        <a14:foregroundMark x1="56250" y1="46729" x2="56250" y2="46729"/>
                        <a14:foregroundMark x1="67411" y1="43925" x2="67411" y2="43925"/>
                        <a14:foregroundMark x1="73661" y1="43925" x2="73661" y2="43925"/>
                        <a14:foregroundMark x1="79464" y1="11215" x2="79464" y2="11215"/>
                        <a14:foregroundMark x1="70982" y1="17757" x2="70982" y2="17757"/>
                        <a14:backgroundMark x1="87500" y1="40187" x2="87500" y2="40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54" y="4749807"/>
            <a:ext cx="2133898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833" y="240630"/>
            <a:ext cx="1212716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تمرین</a:t>
            </a:r>
          </a:p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جریان عبوری از سیمی 8آمپر می باشد بار الکتریکی عبوری از سیم در مدت 2دقیقه را بر حسب کولن بدست آورید؟</a:t>
            </a:r>
            <a:endParaRPr lang="fa-IR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3" b="92391" l="4444" r="96667">
                        <a14:foregroundMark x1="31481" y1="41304" x2="31481" y2="41304"/>
                        <a14:foregroundMark x1="37037" y1="63043" x2="37037" y2="63043"/>
                        <a14:foregroundMark x1="70741" y1="34783" x2="70741" y2="34783"/>
                        <a14:foregroundMark x1="90000" y1="22826" x2="90000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" y="1726162"/>
            <a:ext cx="2572109" cy="8764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899" l="1713" r="96788">
                        <a14:foregroundMark x1="17773" y1="62626" x2="17773" y2="62626"/>
                        <a14:foregroundMark x1="19058" y1="76768" x2="19058" y2="76768"/>
                        <a14:foregroundMark x1="28694" y1="43434" x2="28694" y2="43434"/>
                        <a14:foregroundMark x1="41756" y1="53535" x2="41756" y2="53535"/>
                        <a14:foregroundMark x1="48608" y1="51515" x2="48608" y2="51515"/>
                        <a14:foregroundMark x1="48822" y1="27273" x2="48822" y2="27273"/>
                        <a14:foregroundMark x1="55675" y1="45455" x2="55675" y2="45455"/>
                        <a14:foregroundMark x1="63597" y1="45455" x2="63597" y2="45455"/>
                        <a14:foregroundMark x1="66167" y1="55556" x2="66167" y2="55556"/>
                        <a14:foregroundMark x1="73662" y1="35354" x2="73662" y2="35354"/>
                        <a14:foregroundMark x1="78801" y1="21212" x2="78801" y2="21212"/>
                        <a14:foregroundMark x1="85011" y1="37374" x2="85011" y2="37374"/>
                        <a14:foregroundMark x1="93148" y1="35354" x2="93148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8" y="2867277"/>
            <a:ext cx="444879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21" b="89655" l="2260" r="89831">
                        <a14:foregroundMark x1="47458" y1="65517" x2="47458" y2="65517"/>
                        <a14:foregroundMark x1="46328" y1="61207" x2="46328" y2="61207"/>
                        <a14:foregroundMark x1="71186" y1="81034" x2="71186" y2="81034"/>
                        <a14:foregroundMark x1="84746" y1="18103" x2="84746" y2="18103"/>
                        <a14:backgroundMark x1="10734" y1="35345" x2="10734" y2="35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4" y="4075077"/>
            <a:ext cx="1686160" cy="11050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2" b="95785" l="7509" r="100000">
                        <a14:foregroundMark x1="34130" y1="61686" x2="34130" y2="61686"/>
                        <a14:foregroundMark x1="60751" y1="32950" x2="60751" y2="32950"/>
                        <a14:foregroundMark x1="70307" y1="64368" x2="70307" y2="64368"/>
                        <a14:backgroundMark x1="46758" y1="38314" x2="46758" y2="38314"/>
                        <a14:backgroundMark x1="51195" y1="41762" x2="51195" y2="41762"/>
                        <a14:backgroundMark x1="68601" y1="43678" x2="68601" y2="43678"/>
                        <a14:backgroundMark x1="64505" y1="64368" x2="64505" y2="64368"/>
                        <a14:backgroundMark x1="46758" y1="70115" x2="46758" y2="70115"/>
                        <a14:backgroundMark x1="35154" y1="80460" x2="35154" y2="80460"/>
                        <a14:backgroundMark x1="46416" y1="58238" x2="46416" y2="58238"/>
                        <a14:backgroundMark x1="40614" y1="70115" x2="40614" y2="70115"/>
                        <a14:backgroundMark x1="22526" y1="78544" x2="22526" y2="78544"/>
                        <a14:backgroundMark x1="33447" y1="54406" x2="33447" y2="54406"/>
                        <a14:backgroundMark x1="43003" y1="44828" x2="43003" y2="44828"/>
                        <a14:backgroundMark x1="59727" y1="18774" x2="59727" y2="18774"/>
                        <a14:backgroundMark x1="74744" y1="56705" x2="74744" y2="56705"/>
                        <a14:backgroundMark x1="86348" y1="74713" x2="86348" y2="74713"/>
                        <a14:backgroundMark x1="80205" y1="76628" x2="80205" y2="76628"/>
                        <a14:backgroundMark x1="71331" y1="80077" x2="71331" y2="80077"/>
                        <a14:backgroundMark x1="64164" y1="76628" x2="64164" y2="76628"/>
                        <a14:backgroundMark x1="60751" y1="50575" x2="60751" y2="50575"/>
                        <a14:backgroundMark x1="61775" y1="54789" x2="61775" y2="54789"/>
                        <a14:backgroundMark x1="72696" y1="55172" x2="72696" y2="55172"/>
                        <a14:backgroundMark x1="65870" y1="34100" x2="65870" y2="34100"/>
                        <a14:backgroundMark x1="65188" y1="29885" x2="65188" y2="29885"/>
                        <a14:backgroundMark x1="82935" y1="61303" x2="82935" y2="61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4" y="1310908"/>
            <a:ext cx="2791215" cy="248637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75" b="95763" l="4762" r="97436">
                        <a14:foregroundMark x1="38095" y1="47458" x2="38095" y2="47458"/>
                        <a14:foregroundMark x1="40659" y1="58475" x2="40659" y2="58475"/>
                        <a14:foregroundMark x1="63004" y1="18644" x2="63004" y2="18644"/>
                        <a14:foregroundMark x1="89744" y1="33898" x2="89744" y2="33898"/>
                        <a14:backgroundMark x1="12821" y1="28814" x2="12821" y2="28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74" y="4254568"/>
            <a:ext cx="2600688" cy="1124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759" b="93103" l="2725" r="98638">
                        <a14:foregroundMark x1="36240" y1="42241" x2="36240" y2="42241"/>
                        <a14:foregroundMark x1="38420" y1="63793" x2="38420" y2="63793"/>
                        <a14:foregroundMark x1="49864" y1="27586" x2="49864" y2="27586"/>
                        <a14:foregroundMark x1="66213" y1="43966" x2="66213" y2="43966"/>
                        <a14:foregroundMark x1="79837" y1="33621" x2="79837" y2="33621"/>
                        <a14:foregroundMark x1="86104" y1="24138" x2="86104" y2="24138"/>
                        <a14:foregroundMark x1="86921" y1="46552" x2="86921" y2="46552"/>
                        <a14:foregroundMark x1="96458" y1="39655" x2="96458" y2="39655"/>
                        <a14:backgroundMark x1="13624" y1="21552" x2="13624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99" y="5592930"/>
            <a:ext cx="349616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rgbClr val="FFFF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0" y="256223"/>
            <a:ext cx="11809115" cy="120187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5146" l="1980" r="96040">
                        <a14:foregroundMark x1="10891" y1="65049" x2="10891" y2="65049"/>
                        <a14:foregroundMark x1="33663" y1="50485" x2="33663" y2="50485"/>
                        <a14:foregroundMark x1="36139" y1="60194" x2="36139" y2="60194"/>
                        <a14:foregroundMark x1="90099" y1="30097" x2="90099" y2="30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3" y="2098134"/>
            <a:ext cx="1924319" cy="9812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9" b="94521" l="4091" r="96364">
                        <a14:foregroundMark x1="32727" y1="57534" x2="32727" y2="57534"/>
                        <a14:foregroundMark x1="33636" y1="76712" x2="33636" y2="76712"/>
                        <a14:foregroundMark x1="62727" y1="36986" x2="62727" y2="36986"/>
                        <a14:foregroundMark x1="58182" y1="50685" x2="58182" y2="50685"/>
                        <a14:foregroundMark x1="89091" y1="36986" x2="89091" y2="3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3" y="3224184"/>
            <a:ext cx="2095792" cy="6954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04" b="90123" l="1899" r="95570">
                        <a14:foregroundMark x1="52532" y1="49383" x2="52532" y2="49383"/>
                        <a14:foregroundMark x1="58228" y1="60494" x2="58228" y2="60494"/>
                        <a14:foregroundMark x1="81013" y1="35802" x2="81013" y2="35802"/>
                        <a14:foregroundMark x1="77215" y1="76543" x2="77215" y2="76543"/>
                        <a14:backgroundMark x1="12025" y1="35802" x2="12025" y2="35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3" y="4039261"/>
            <a:ext cx="1505160" cy="7716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92632" l="2367" r="89941">
                        <a14:foregroundMark x1="42604" y1="57895" x2="42604" y2="57895"/>
                        <a14:foregroundMark x1="43787" y1="73684" x2="43787" y2="73684"/>
                        <a14:foregroundMark x1="78107" y1="48421" x2="78107" y2="48421"/>
                        <a14:foregroundMark x1="75148" y1="82105" x2="75148" y2="8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3" y="4777734"/>
            <a:ext cx="1609950" cy="9050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163" r="98450">
                        <a14:foregroundMark x1="24806" y1="60909" x2="24806" y2="60909"/>
                        <a14:foregroundMark x1="26357" y1="68182" x2="26357" y2="68182"/>
                        <a14:foregroundMark x1="43023" y1="52727" x2="43023" y2="52727"/>
                        <a14:foregroundMark x1="48062" y1="66364" x2="48062" y2="66364"/>
                        <a14:foregroundMark x1="57752" y1="50909" x2="57752" y2="50909"/>
                        <a14:foregroundMark x1="63953" y1="60909" x2="63953" y2="60909"/>
                        <a14:foregroundMark x1="73256" y1="56364" x2="73256" y2="56364"/>
                        <a14:foregroundMark x1="79845" y1="63636" x2="79845" y2="63636"/>
                        <a14:foregroundMark x1="80233" y1="33636" x2="80233" y2="33636"/>
                        <a14:foregroundMark x1="87209" y1="27273" x2="87209" y2="27273"/>
                        <a14:foregroundMark x1="94186" y1="26364" x2="94186" y2="2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53" y="5749113"/>
            <a:ext cx="2457793" cy="10478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750" l="3941" r="96059">
                        <a14:foregroundMark x1="42857" y1="67500" x2="42857" y2="67500"/>
                        <a14:foregroundMark x1="44828" y1="77500" x2="44828" y2="77500"/>
                        <a14:foregroundMark x1="65517" y1="32500" x2="65517" y2="32500"/>
                        <a14:foregroundMark x1="84236" y1="57500" x2="84236" y2="57500"/>
                        <a14:backgroundMark x1="11823" y1="38750" x2="11823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53" y="1579034"/>
            <a:ext cx="1933845" cy="76210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72" b="93860" l="3061" r="99235">
                        <a14:foregroundMark x1="23724" y1="39474" x2="23724" y2="39474"/>
                        <a14:foregroundMark x1="24745" y1="49123" x2="24745" y2="49123"/>
                        <a14:foregroundMark x1="37245" y1="37719" x2="37245" y2="37719"/>
                        <a14:foregroundMark x1="46939" y1="51754" x2="46939" y2="51754"/>
                        <a14:foregroundMark x1="36224" y1="49123" x2="36224" y2="49123"/>
                        <a14:foregroundMark x1="57398" y1="38596" x2="57398" y2="38596"/>
                        <a14:foregroundMark x1="54592" y1="49123" x2="54592" y2="49123"/>
                        <a14:foregroundMark x1="69643" y1="36842" x2="69643" y2="36842"/>
                        <a14:foregroundMark x1="70918" y1="46491" x2="70918" y2="46491"/>
                        <a14:foregroundMark x1="76786" y1="21930" x2="76786" y2="21930"/>
                        <a14:foregroundMark x1="86990" y1="23684" x2="86990" y2="23684"/>
                        <a14:foregroundMark x1="93622" y1="34211" x2="93622" y2="34211"/>
                        <a14:foregroundMark x1="88010" y1="41228" x2="88010" y2="41228"/>
                        <a14:backgroundMark x1="7653" y1="30702" x2="7653" y2="30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36" y="2450513"/>
            <a:ext cx="3734321" cy="108600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692" b="88462" l="3719" r="97107">
                        <a14:foregroundMark x1="43802" y1="51282" x2="43802" y2="51282"/>
                        <a14:foregroundMark x1="45868" y1="65385" x2="45868" y2="65385"/>
                        <a14:foregroundMark x1="72314" y1="41026" x2="72314" y2="41026"/>
                        <a14:foregroundMark x1="72314" y1="41026" x2="72314" y2="41026"/>
                        <a14:foregroundMark x1="86777" y1="46154" x2="86777" y2="46154"/>
                        <a14:backgroundMark x1="14050" y1="30769" x2="14050" y2="30769"/>
                        <a14:backgroundMark x1="90909" y1="33333" x2="90909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0" y="3597967"/>
            <a:ext cx="2305372" cy="74305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434" b="89623" l="5024" r="99282">
                        <a14:foregroundMark x1="21053" y1="55660" x2="21053" y2="55660"/>
                        <a14:foregroundMark x1="21292" y1="68868" x2="21292" y2="68868"/>
                        <a14:foregroundMark x1="22488" y1="82075" x2="22488" y2="82075"/>
                        <a14:foregroundMark x1="32057" y1="74528" x2="32057" y2="74528"/>
                        <a14:foregroundMark x1="31340" y1="65094" x2="31340" y2="65094"/>
                        <a14:foregroundMark x1="45694" y1="50943" x2="45694" y2="50943"/>
                        <a14:foregroundMark x1="57656" y1="61321" x2="57656" y2="61321"/>
                        <a14:foregroundMark x1="65789" y1="50943" x2="65789" y2="50943"/>
                        <a14:foregroundMark x1="68660" y1="56604" x2="68660" y2="56604"/>
                        <a14:foregroundMark x1="67225" y1="65094" x2="67225" y2="65094"/>
                        <a14:foregroundMark x1="75837" y1="42453" x2="75837" y2="42453"/>
                        <a14:foregroundMark x1="78708" y1="55660" x2="78708" y2="55660"/>
                        <a14:foregroundMark x1="84689" y1="50943" x2="84689" y2="50943"/>
                        <a14:foregroundMark x1="90431" y1="53774" x2="90431" y2="53774"/>
                        <a14:foregroundMark x1="92584" y1="24528" x2="92584" y2="24528"/>
                        <a14:foregroundMark x1="89713" y1="28302" x2="89713" y2="28302"/>
                        <a14:foregroundMark x1="97129" y1="18868" x2="97129" y2="18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36" y="4305998"/>
            <a:ext cx="3982006" cy="100979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893" l="2672" r="96947">
                        <a14:foregroundMark x1="6489" y1="41985" x2="6489" y2="41985"/>
                        <a14:foregroundMark x1="29771" y1="42748" x2="29771" y2="42748"/>
                        <a14:foregroundMark x1="31298" y1="51908" x2="31298" y2="51908"/>
                        <a14:foregroundMark x1="44275" y1="62595" x2="44275" y2="62595"/>
                        <a14:foregroundMark x1="50382" y1="74809" x2="50382" y2="74809"/>
                        <a14:foregroundMark x1="58779" y1="64122" x2="58779" y2="64122"/>
                        <a14:foregroundMark x1="67176" y1="70992" x2="67176" y2="70992"/>
                        <a14:foregroundMark x1="77099" y1="72519" x2="77099" y2="72519"/>
                        <a14:foregroundMark x1="83588" y1="70992" x2="83588" y2="70992"/>
                        <a14:foregroundMark x1="83206" y1="56489" x2="83206" y2="56489"/>
                        <a14:foregroundMark x1="89313" y1="56489" x2="89313" y2="56489"/>
                        <a14:foregroundMark x1="94656" y1="54962" x2="94656" y2="54962"/>
                        <a14:foregroundMark x1="62977" y1="12977" x2="62977" y2="12977"/>
                        <a14:foregroundMark x1="46947" y1="11450" x2="46947" y2="1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90" y="5399845"/>
            <a:ext cx="2495898" cy="124794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878" b="95935" l="2924" r="94737">
                        <a14:foregroundMark x1="9942" y1="56098" x2="9942" y2="56098"/>
                        <a14:foregroundMark x1="9942" y1="64228" x2="9942" y2="64228"/>
                        <a14:foregroundMark x1="42690" y1="56098" x2="42690" y2="56098"/>
                        <a14:foregroundMark x1="54386" y1="55285" x2="54386" y2="55285"/>
                        <a14:foregroundMark x1="67251" y1="51220" x2="67251" y2="51220"/>
                        <a14:foregroundMark x1="78947" y1="58537" x2="78947" y2="58537"/>
                        <a14:foregroundMark x1="73684" y1="26829" x2="73684" y2="26829"/>
                        <a14:foregroundMark x1="87135" y1="20325" x2="87135" y2="20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30" y="5310325"/>
            <a:ext cx="162900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65"/>
            <a:ext cx="8019315" cy="4767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1044" y="2021381"/>
            <a:ext cx="280397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قانون اهم</a:t>
            </a:r>
            <a:endParaRPr lang="fa-IR" sz="6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019315" y="402955"/>
            <a:ext cx="4172685" cy="4649491"/>
          </a:xfrm>
          <a:prstGeom prst="irregularSeal1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9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70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Ghaem</dc:creator>
  <cp:lastModifiedBy>Ghaem</cp:lastModifiedBy>
  <cp:revision>26</cp:revision>
  <dcterms:created xsi:type="dcterms:W3CDTF">2020-11-08T15:51:32Z</dcterms:created>
  <dcterms:modified xsi:type="dcterms:W3CDTF">2020-11-09T20:38:51Z</dcterms:modified>
</cp:coreProperties>
</file>